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645D699-7FBA-40C0-B1F1-C335E906E947}"/>
              </a:ext>
            </a:extLst>
          </p:cNvPr>
          <p:cNvGrpSpPr/>
          <p:nvPr/>
        </p:nvGrpSpPr>
        <p:grpSpPr>
          <a:xfrm>
            <a:off x="7265370" y="932939"/>
            <a:ext cx="1284148" cy="2544330"/>
            <a:chOff x="1186474" y="609237"/>
            <a:chExt cx="2605453" cy="516228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3ACE2AC-597F-44EB-BA21-2BF3060A02D7}"/>
                </a:ext>
              </a:extLst>
            </p:cNvPr>
            <p:cNvSpPr/>
            <p:nvPr/>
          </p:nvSpPr>
          <p:spPr>
            <a:xfrm>
              <a:off x="1186474" y="609237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67">
              <a:extLst>
                <a:ext uri="{FF2B5EF4-FFF2-40B4-BE49-F238E27FC236}">
                  <a16:creationId xmlns:a16="http://schemas.microsoft.com/office/drawing/2014/main" id="{045B3A46-7E8A-4555-9788-B64578CD9A85}"/>
                </a:ext>
              </a:extLst>
            </p:cNvPr>
            <p:cNvSpPr/>
            <p:nvPr/>
          </p:nvSpPr>
          <p:spPr>
            <a:xfrm rot="20700000">
              <a:off x="1237351" y="1739077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367">
              <a:extLst>
                <a:ext uri="{FF2B5EF4-FFF2-40B4-BE49-F238E27FC236}">
                  <a16:creationId xmlns:a16="http://schemas.microsoft.com/office/drawing/2014/main" id="{414B544C-6D39-43F1-B90E-8F4E4AC7E8F1}"/>
                </a:ext>
              </a:extLst>
            </p:cNvPr>
            <p:cNvSpPr/>
            <p:nvPr/>
          </p:nvSpPr>
          <p:spPr>
            <a:xfrm rot="900000" flipH="1">
              <a:off x="3295413" y="1739079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07D06B1A-F767-4ADF-9B49-6F19CCEC26DB}"/>
                </a:ext>
              </a:extLst>
            </p:cNvPr>
            <p:cNvSpPr/>
            <p:nvPr/>
          </p:nvSpPr>
          <p:spPr>
            <a:xfrm rot="20029492" flipH="1">
              <a:off x="2956243" y="3255319"/>
              <a:ext cx="324168" cy="10410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3BB456A9-2CA3-4B42-91C4-F3E7B1A1D58A}"/>
                </a:ext>
              </a:extLst>
            </p:cNvPr>
            <p:cNvSpPr/>
            <p:nvPr/>
          </p:nvSpPr>
          <p:spPr>
            <a:xfrm rot="1570508">
              <a:off x="1696715" y="3255319"/>
              <a:ext cx="324168" cy="10410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9D784BF-725A-400C-B8BA-9108A04862AE}"/>
                </a:ext>
              </a:extLst>
            </p:cNvPr>
            <p:cNvGrpSpPr/>
            <p:nvPr/>
          </p:nvGrpSpPr>
          <p:grpSpPr>
            <a:xfrm>
              <a:off x="1986988" y="5081828"/>
              <a:ext cx="1004426" cy="689694"/>
              <a:chOff x="2976961" y="5226971"/>
              <a:chExt cx="1004426" cy="689694"/>
            </a:xfrm>
            <a:solidFill>
              <a:srgbClr val="C00000"/>
            </a:solidFill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F335B876-26F6-4F60-9DE1-B562CE7B346F}"/>
                  </a:ext>
                </a:extLst>
              </p:cNvPr>
              <p:cNvGrpSpPr/>
              <p:nvPr/>
            </p:nvGrpSpPr>
            <p:grpSpPr>
              <a:xfrm>
                <a:off x="2976961" y="5226971"/>
                <a:ext cx="492724" cy="689694"/>
                <a:chOff x="5339685" y="2673350"/>
                <a:chExt cx="492724" cy="689694"/>
              </a:xfrm>
              <a:grpFill/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B035C7F-01DE-4D3F-98CE-720693EA2849}"/>
                    </a:ext>
                  </a:extLst>
                </p:cNvPr>
                <p:cNvSpPr/>
                <p:nvPr/>
              </p:nvSpPr>
              <p:spPr>
                <a:xfrm>
                  <a:off x="5339685" y="2738132"/>
                  <a:ext cx="483264" cy="624912"/>
                </a:xfrm>
                <a:custGeom>
                  <a:avLst/>
                  <a:gdLst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26100 w 483264"/>
                    <a:gd name="connsiteY2" fmla="*/ 413122 h 624912"/>
                    <a:gd name="connsiteX3" fmla="*/ 457111 w 483264"/>
                    <a:gd name="connsiteY3" fmla="*/ 425967 h 624912"/>
                    <a:gd name="connsiteX4" fmla="*/ 470816 w 483264"/>
                    <a:gd name="connsiteY4" fmla="*/ 459055 h 624912"/>
                    <a:gd name="connsiteX5" fmla="*/ 470816 w 483264"/>
                    <a:gd name="connsiteY5" fmla="*/ 581395 h 624912"/>
                    <a:gd name="connsiteX6" fmla="*/ 427299 w 483264"/>
                    <a:gd name="connsiteY6" fmla="*/ 624912 h 624912"/>
                    <a:gd name="connsiteX7" fmla="*/ 357540 w 483264"/>
                    <a:gd name="connsiteY7" fmla="*/ 624912 h 624912"/>
                    <a:gd name="connsiteX8" fmla="*/ 219738 w 483264"/>
                    <a:gd name="connsiteY8" fmla="*/ 624912 h 624912"/>
                    <a:gd name="connsiteX9" fmla="*/ 43517 w 483264"/>
                    <a:gd name="connsiteY9" fmla="*/ 624912 h 624912"/>
                    <a:gd name="connsiteX10" fmla="*/ 0 w 483264"/>
                    <a:gd name="connsiteY10" fmla="*/ 581395 h 624912"/>
                    <a:gd name="connsiteX11" fmla="*/ 0 w 483264"/>
                    <a:gd name="connsiteY11" fmla="*/ 518587 h 624912"/>
                    <a:gd name="connsiteX12" fmla="*/ 106326 w 483264"/>
                    <a:gd name="connsiteY12" fmla="*/ 412261 h 624912"/>
                    <a:gd name="connsiteX13" fmla="*/ 159310 w 483264"/>
                    <a:gd name="connsiteY13" fmla="*/ 412261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357540 w 483264"/>
                    <a:gd name="connsiteY6" fmla="*/ 624912 h 624912"/>
                    <a:gd name="connsiteX7" fmla="*/ 219738 w 483264"/>
                    <a:gd name="connsiteY7" fmla="*/ 624912 h 624912"/>
                    <a:gd name="connsiteX8" fmla="*/ 43517 w 483264"/>
                    <a:gd name="connsiteY8" fmla="*/ 624912 h 624912"/>
                    <a:gd name="connsiteX9" fmla="*/ 0 w 483264"/>
                    <a:gd name="connsiteY9" fmla="*/ 581395 h 624912"/>
                    <a:gd name="connsiteX10" fmla="*/ 0 w 483264"/>
                    <a:gd name="connsiteY10" fmla="*/ 518587 h 624912"/>
                    <a:gd name="connsiteX11" fmla="*/ 106326 w 483264"/>
                    <a:gd name="connsiteY11" fmla="*/ 412261 h 624912"/>
                    <a:gd name="connsiteX12" fmla="*/ 159310 w 483264"/>
                    <a:gd name="connsiteY12" fmla="*/ 412261 h 624912"/>
                    <a:gd name="connsiteX13" fmla="*/ 102264 w 483264"/>
                    <a:gd name="connsiteY13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219738 w 483264"/>
                    <a:gd name="connsiteY6" fmla="*/ 624912 h 624912"/>
                    <a:gd name="connsiteX7" fmla="*/ 43517 w 483264"/>
                    <a:gd name="connsiteY7" fmla="*/ 624912 h 624912"/>
                    <a:gd name="connsiteX8" fmla="*/ 0 w 483264"/>
                    <a:gd name="connsiteY8" fmla="*/ 581395 h 624912"/>
                    <a:gd name="connsiteX9" fmla="*/ 0 w 483264"/>
                    <a:gd name="connsiteY9" fmla="*/ 518587 h 624912"/>
                    <a:gd name="connsiteX10" fmla="*/ 106326 w 483264"/>
                    <a:gd name="connsiteY10" fmla="*/ 412261 h 624912"/>
                    <a:gd name="connsiteX11" fmla="*/ 159310 w 483264"/>
                    <a:gd name="connsiteY11" fmla="*/ 412261 h 624912"/>
                    <a:gd name="connsiteX12" fmla="*/ 102264 w 483264"/>
                    <a:gd name="connsiteY12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43517 w 483264"/>
                    <a:gd name="connsiteY6" fmla="*/ 624912 h 624912"/>
                    <a:gd name="connsiteX7" fmla="*/ 0 w 483264"/>
                    <a:gd name="connsiteY7" fmla="*/ 581395 h 624912"/>
                    <a:gd name="connsiteX8" fmla="*/ 0 w 483264"/>
                    <a:gd name="connsiteY8" fmla="*/ 518587 h 624912"/>
                    <a:gd name="connsiteX9" fmla="*/ 106326 w 483264"/>
                    <a:gd name="connsiteY9" fmla="*/ 412261 h 624912"/>
                    <a:gd name="connsiteX10" fmla="*/ 159310 w 483264"/>
                    <a:gd name="connsiteY10" fmla="*/ 412261 h 624912"/>
                    <a:gd name="connsiteX11" fmla="*/ 102264 w 483264"/>
                    <a:gd name="connsiteY11" fmla="*/ 0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3264" h="624912">
                      <a:moveTo>
                        <a:pt x="102264" y="0"/>
                      </a:moveTo>
                      <a:lnTo>
                        <a:pt x="483264" y="0"/>
                      </a:lnTo>
                      <a:lnTo>
                        <a:pt x="457111" y="425967"/>
                      </a:lnTo>
                      <a:cubicBezTo>
                        <a:pt x="465579" y="434435"/>
                        <a:pt x="470816" y="446133"/>
                        <a:pt x="470816" y="459055"/>
                      </a:cubicBezTo>
                      <a:lnTo>
                        <a:pt x="470816" y="581395"/>
                      </a:lnTo>
                      <a:cubicBezTo>
                        <a:pt x="470816" y="605429"/>
                        <a:pt x="451333" y="624912"/>
                        <a:pt x="427299" y="624912"/>
                      </a:cubicBezTo>
                      <a:lnTo>
                        <a:pt x="43517" y="624912"/>
                      </a:lnTo>
                      <a:cubicBezTo>
                        <a:pt x="19483" y="624912"/>
                        <a:pt x="0" y="605429"/>
                        <a:pt x="0" y="581395"/>
                      </a:cubicBezTo>
                      <a:lnTo>
                        <a:pt x="0" y="518587"/>
                      </a:lnTo>
                      <a:cubicBezTo>
                        <a:pt x="0" y="459865"/>
                        <a:pt x="47604" y="412261"/>
                        <a:pt x="106326" y="412261"/>
                      </a:cubicBezTo>
                      <a:lnTo>
                        <a:pt x="159310" y="412261"/>
                      </a:lnTo>
                      <a:lnTo>
                        <a:pt x="10226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C4FC283-2FB9-4C0E-813B-CEC7A3FBFC19}"/>
                    </a:ext>
                  </a:extLst>
                </p:cNvPr>
                <p:cNvSpPr/>
                <p:nvPr/>
              </p:nvSpPr>
              <p:spPr>
                <a:xfrm>
                  <a:off x="5345112" y="2738132"/>
                  <a:ext cx="483264" cy="624912"/>
                </a:xfrm>
                <a:custGeom>
                  <a:avLst/>
                  <a:gdLst>
                    <a:gd name="connsiteX0" fmla="*/ 460840 w 483264"/>
                    <a:gd name="connsiteY0" fmla="*/ 605480 h 624912"/>
                    <a:gd name="connsiteX1" fmla="*/ 458071 w 483264"/>
                    <a:gd name="connsiteY1" fmla="*/ 612166 h 624912"/>
                    <a:gd name="connsiteX2" fmla="*/ 427299 w 483264"/>
                    <a:gd name="connsiteY2" fmla="*/ 624912 h 624912"/>
                    <a:gd name="connsiteX3" fmla="*/ 413148 w 483264"/>
                    <a:gd name="connsiteY3" fmla="*/ 624912 h 624912"/>
                    <a:gd name="connsiteX4" fmla="*/ 413148 w 483264"/>
                    <a:gd name="connsiteY4" fmla="*/ 616859 h 624912"/>
                    <a:gd name="connsiteX5" fmla="*/ 426209 w 483264"/>
                    <a:gd name="connsiteY5" fmla="*/ 616859 h 624912"/>
                    <a:gd name="connsiteX6" fmla="*/ 451551 w 483264"/>
                    <a:gd name="connsiteY6" fmla="*/ 611743 h 624912"/>
                    <a:gd name="connsiteX7" fmla="*/ 330826 w 483264"/>
                    <a:gd name="connsiteY7" fmla="*/ 582642 h 624912"/>
                    <a:gd name="connsiteX8" fmla="*/ 341038 w 483264"/>
                    <a:gd name="connsiteY8" fmla="*/ 597790 h 624912"/>
                    <a:gd name="connsiteX9" fmla="*/ 387075 w 483264"/>
                    <a:gd name="connsiteY9" fmla="*/ 616859 h 624912"/>
                    <a:gd name="connsiteX10" fmla="*/ 400136 w 483264"/>
                    <a:gd name="connsiteY10" fmla="*/ 616859 h 624912"/>
                    <a:gd name="connsiteX11" fmla="*/ 400136 w 483264"/>
                    <a:gd name="connsiteY11" fmla="*/ 624912 h 624912"/>
                    <a:gd name="connsiteX12" fmla="*/ 261514 w 483264"/>
                    <a:gd name="connsiteY12" fmla="*/ 624912 h 624912"/>
                    <a:gd name="connsiteX13" fmla="*/ 261514 w 483264"/>
                    <a:gd name="connsiteY13" fmla="*/ 616859 h 624912"/>
                    <a:gd name="connsiteX14" fmla="*/ 274575 w 483264"/>
                    <a:gd name="connsiteY14" fmla="*/ 616859 h 624912"/>
                    <a:gd name="connsiteX15" fmla="*/ 320612 w 483264"/>
                    <a:gd name="connsiteY15" fmla="*/ 597790 h 624912"/>
                    <a:gd name="connsiteX16" fmla="*/ 179192 w 483264"/>
                    <a:gd name="connsiteY16" fmla="*/ 582642 h 624912"/>
                    <a:gd name="connsiteX17" fmla="*/ 189404 w 483264"/>
                    <a:gd name="connsiteY17" fmla="*/ 597790 h 624912"/>
                    <a:gd name="connsiteX18" fmla="*/ 235441 w 483264"/>
                    <a:gd name="connsiteY18" fmla="*/ 616859 h 624912"/>
                    <a:gd name="connsiteX19" fmla="*/ 248502 w 483264"/>
                    <a:gd name="connsiteY19" fmla="*/ 616859 h 624912"/>
                    <a:gd name="connsiteX20" fmla="*/ 248502 w 483264"/>
                    <a:gd name="connsiteY20" fmla="*/ 624912 h 624912"/>
                    <a:gd name="connsiteX21" fmla="*/ 109881 w 483264"/>
                    <a:gd name="connsiteY21" fmla="*/ 624912 h 624912"/>
                    <a:gd name="connsiteX22" fmla="*/ 109881 w 483264"/>
                    <a:gd name="connsiteY22" fmla="*/ 616859 h 624912"/>
                    <a:gd name="connsiteX23" fmla="*/ 122942 w 483264"/>
                    <a:gd name="connsiteY23" fmla="*/ 616859 h 624912"/>
                    <a:gd name="connsiteX24" fmla="*/ 168978 w 483264"/>
                    <a:gd name="connsiteY24" fmla="*/ 597790 h 624912"/>
                    <a:gd name="connsiteX25" fmla="*/ 27558 w 483264"/>
                    <a:gd name="connsiteY25" fmla="*/ 582642 h 624912"/>
                    <a:gd name="connsiteX26" fmla="*/ 37771 w 483264"/>
                    <a:gd name="connsiteY26" fmla="*/ 597790 h 624912"/>
                    <a:gd name="connsiteX27" fmla="*/ 83807 w 483264"/>
                    <a:gd name="connsiteY27" fmla="*/ 616859 h 624912"/>
                    <a:gd name="connsiteX28" fmla="*/ 96868 w 483264"/>
                    <a:gd name="connsiteY28" fmla="*/ 616859 h 624912"/>
                    <a:gd name="connsiteX29" fmla="*/ 96868 w 483264"/>
                    <a:gd name="connsiteY29" fmla="*/ 624912 h 624912"/>
                    <a:gd name="connsiteX30" fmla="*/ 43517 w 483264"/>
                    <a:gd name="connsiteY30" fmla="*/ 624912 h 624912"/>
                    <a:gd name="connsiteX31" fmla="*/ 12746 w 483264"/>
                    <a:gd name="connsiteY31" fmla="*/ 612166 h 624912"/>
                    <a:gd name="connsiteX32" fmla="*/ 9095 w 483264"/>
                    <a:gd name="connsiteY32" fmla="*/ 603352 h 624912"/>
                    <a:gd name="connsiteX33" fmla="*/ 17345 w 483264"/>
                    <a:gd name="connsiteY33" fmla="*/ 597790 h 624912"/>
                    <a:gd name="connsiteX34" fmla="*/ 0 w 483264"/>
                    <a:gd name="connsiteY34" fmla="*/ 530844 h 624912"/>
                    <a:gd name="connsiteX35" fmla="*/ 9995 w 483264"/>
                    <a:gd name="connsiteY35" fmla="*/ 532862 h 624912"/>
                    <a:gd name="connsiteX36" fmla="*/ 23055 w 483264"/>
                    <a:gd name="connsiteY36" fmla="*/ 532862 h 624912"/>
                    <a:gd name="connsiteX37" fmla="*/ 23055 w 483264"/>
                    <a:gd name="connsiteY37" fmla="*/ 541765 h 624912"/>
                    <a:gd name="connsiteX38" fmla="*/ 3986 w 483264"/>
                    <a:gd name="connsiteY38" fmla="*/ 587802 h 624912"/>
                    <a:gd name="connsiteX39" fmla="*/ 2945 w 483264"/>
                    <a:gd name="connsiteY39" fmla="*/ 588504 h 624912"/>
                    <a:gd name="connsiteX40" fmla="*/ 0 w 483264"/>
                    <a:gd name="connsiteY40" fmla="*/ 581395 h 624912"/>
                    <a:gd name="connsiteX41" fmla="*/ 408647 w 483264"/>
                    <a:gd name="connsiteY41" fmla="*/ 498645 h 624912"/>
                    <a:gd name="connsiteX42" fmla="*/ 418859 w 483264"/>
                    <a:gd name="connsiteY42" fmla="*/ 513793 h 624912"/>
                    <a:gd name="connsiteX43" fmla="*/ 464896 w 483264"/>
                    <a:gd name="connsiteY43" fmla="*/ 532862 h 624912"/>
                    <a:gd name="connsiteX44" fmla="*/ 470816 w 483264"/>
                    <a:gd name="connsiteY44" fmla="*/ 532862 h 624912"/>
                    <a:gd name="connsiteX45" fmla="*/ 470816 w 483264"/>
                    <a:gd name="connsiteY45" fmla="*/ 570110 h 624912"/>
                    <a:gd name="connsiteX46" fmla="*/ 458888 w 483264"/>
                    <a:gd name="connsiteY46" fmla="*/ 587802 h 624912"/>
                    <a:gd name="connsiteX47" fmla="*/ 412851 w 483264"/>
                    <a:gd name="connsiteY47" fmla="*/ 606871 h 624912"/>
                    <a:gd name="connsiteX48" fmla="*/ 404441 w 483264"/>
                    <a:gd name="connsiteY48" fmla="*/ 606871 h 624912"/>
                    <a:gd name="connsiteX49" fmla="*/ 339336 w 483264"/>
                    <a:gd name="connsiteY49" fmla="*/ 541765 h 624912"/>
                    <a:gd name="connsiteX50" fmla="*/ 339336 w 483264"/>
                    <a:gd name="connsiteY50" fmla="*/ 532862 h 624912"/>
                    <a:gd name="connsiteX51" fmla="*/ 352396 w 483264"/>
                    <a:gd name="connsiteY51" fmla="*/ 532862 h 624912"/>
                    <a:gd name="connsiteX52" fmla="*/ 398433 w 483264"/>
                    <a:gd name="connsiteY52" fmla="*/ 513793 h 624912"/>
                    <a:gd name="connsiteX53" fmla="*/ 257013 w 483264"/>
                    <a:gd name="connsiteY53" fmla="*/ 498645 h 624912"/>
                    <a:gd name="connsiteX54" fmla="*/ 267225 w 483264"/>
                    <a:gd name="connsiteY54" fmla="*/ 513793 h 624912"/>
                    <a:gd name="connsiteX55" fmla="*/ 313262 w 483264"/>
                    <a:gd name="connsiteY55" fmla="*/ 532862 h 624912"/>
                    <a:gd name="connsiteX56" fmla="*/ 326323 w 483264"/>
                    <a:gd name="connsiteY56" fmla="*/ 532862 h 624912"/>
                    <a:gd name="connsiteX57" fmla="*/ 326323 w 483264"/>
                    <a:gd name="connsiteY57" fmla="*/ 541765 h 624912"/>
                    <a:gd name="connsiteX58" fmla="*/ 261217 w 483264"/>
                    <a:gd name="connsiteY58" fmla="*/ 606871 h 624912"/>
                    <a:gd name="connsiteX59" fmla="*/ 252807 w 483264"/>
                    <a:gd name="connsiteY59" fmla="*/ 606871 h 624912"/>
                    <a:gd name="connsiteX60" fmla="*/ 187702 w 483264"/>
                    <a:gd name="connsiteY60" fmla="*/ 541765 h 624912"/>
                    <a:gd name="connsiteX61" fmla="*/ 187702 w 483264"/>
                    <a:gd name="connsiteY61" fmla="*/ 532862 h 624912"/>
                    <a:gd name="connsiteX62" fmla="*/ 200763 w 483264"/>
                    <a:gd name="connsiteY62" fmla="*/ 532862 h 624912"/>
                    <a:gd name="connsiteX63" fmla="*/ 246799 w 483264"/>
                    <a:gd name="connsiteY63" fmla="*/ 513793 h 624912"/>
                    <a:gd name="connsiteX64" fmla="*/ 105379 w 483264"/>
                    <a:gd name="connsiteY64" fmla="*/ 498645 h 624912"/>
                    <a:gd name="connsiteX65" fmla="*/ 115592 w 483264"/>
                    <a:gd name="connsiteY65" fmla="*/ 513793 h 624912"/>
                    <a:gd name="connsiteX66" fmla="*/ 161628 w 483264"/>
                    <a:gd name="connsiteY66" fmla="*/ 532862 h 624912"/>
                    <a:gd name="connsiteX67" fmla="*/ 174689 w 483264"/>
                    <a:gd name="connsiteY67" fmla="*/ 532862 h 624912"/>
                    <a:gd name="connsiteX68" fmla="*/ 174689 w 483264"/>
                    <a:gd name="connsiteY68" fmla="*/ 541765 h 624912"/>
                    <a:gd name="connsiteX69" fmla="*/ 109584 w 483264"/>
                    <a:gd name="connsiteY69" fmla="*/ 606871 h 624912"/>
                    <a:gd name="connsiteX70" fmla="*/ 101174 w 483264"/>
                    <a:gd name="connsiteY70" fmla="*/ 606871 h 624912"/>
                    <a:gd name="connsiteX71" fmla="*/ 36068 w 483264"/>
                    <a:gd name="connsiteY71" fmla="*/ 541765 h 624912"/>
                    <a:gd name="connsiteX72" fmla="*/ 36068 w 483264"/>
                    <a:gd name="connsiteY72" fmla="*/ 532862 h 624912"/>
                    <a:gd name="connsiteX73" fmla="*/ 49129 w 483264"/>
                    <a:gd name="connsiteY73" fmla="*/ 532862 h 624912"/>
                    <a:gd name="connsiteX74" fmla="*/ 95166 w 483264"/>
                    <a:gd name="connsiteY74" fmla="*/ 513793 h 624912"/>
                    <a:gd name="connsiteX75" fmla="*/ 463043 w 483264"/>
                    <a:gd name="connsiteY75" fmla="*/ 434766 h 624912"/>
                    <a:gd name="connsiteX76" fmla="*/ 467139 w 483264"/>
                    <a:gd name="connsiteY76" fmla="*/ 440841 h 624912"/>
                    <a:gd name="connsiteX77" fmla="*/ 470816 w 483264"/>
                    <a:gd name="connsiteY77" fmla="*/ 459055 h 624912"/>
                    <a:gd name="connsiteX78" fmla="*/ 470816 w 483264"/>
                    <a:gd name="connsiteY78" fmla="*/ 520137 h 624912"/>
                    <a:gd name="connsiteX79" fmla="*/ 452912 w 483264"/>
                    <a:gd name="connsiteY79" fmla="*/ 516522 h 624912"/>
                    <a:gd name="connsiteX80" fmla="*/ 413148 w 483264"/>
                    <a:gd name="connsiteY80" fmla="*/ 456533 h 624912"/>
                    <a:gd name="connsiteX81" fmla="*/ 413148 w 483264"/>
                    <a:gd name="connsiteY81" fmla="*/ 447630 h 624912"/>
                    <a:gd name="connsiteX82" fmla="*/ 426209 w 483264"/>
                    <a:gd name="connsiteY82" fmla="*/ 447630 h 624912"/>
                    <a:gd name="connsiteX83" fmla="*/ 451551 w 483264"/>
                    <a:gd name="connsiteY83" fmla="*/ 442514 h 624912"/>
                    <a:gd name="connsiteX84" fmla="*/ 45464 w 483264"/>
                    <a:gd name="connsiteY84" fmla="*/ 433748 h 624912"/>
                    <a:gd name="connsiteX85" fmla="*/ 58465 w 483264"/>
                    <a:gd name="connsiteY85" fmla="*/ 442513 h 624912"/>
                    <a:gd name="connsiteX86" fmla="*/ 83807 w 483264"/>
                    <a:gd name="connsiteY86" fmla="*/ 447629 h 624912"/>
                    <a:gd name="connsiteX87" fmla="*/ 96868 w 483264"/>
                    <a:gd name="connsiteY87" fmla="*/ 447630 h 624912"/>
                    <a:gd name="connsiteX88" fmla="*/ 96868 w 483264"/>
                    <a:gd name="connsiteY88" fmla="*/ 456533 h 624912"/>
                    <a:gd name="connsiteX89" fmla="*/ 31762 w 483264"/>
                    <a:gd name="connsiteY89" fmla="*/ 521639 h 624912"/>
                    <a:gd name="connsiteX90" fmla="*/ 23353 w 483264"/>
                    <a:gd name="connsiteY90" fmla="*/ 521638 h 624912"/>
                    <a:gd name="connsiteX91" fmla="*/ 323 w 483264"/>
                    <a:gd name="connsiteY91" fmla="*/ 516989 h 624912"/>
                    <a:gd name="connsiteX92" fmla="*/ 8356 w 483264"/>
                    <a:gd name="connsiteY92" fmla="*/ 477200 h 624912"/>
                    <a:gd name="connsiteX93" fmla="*/ 31143 w 483264"/>
                    <a:gd name="connsiteY93" fmla="*/ 443403 h 624912"/>
                    <a:gd name="connsiteX94" fmla="*/ 330826 w 483264"/>
                    <a:gd name="connsiteY94" fmla="*/ 413413 h 624912"/>
                    <a:gd name="connsiteX95" fmla="*/ 341038 w 483264"/>
                    <a:gd name="connsiteY95" fmla="*/ 428561 h 624912"/>
                    <a:gd name="connsiteX96" fmla="*/ 387075 w 483264"/>
                    <a:gd name="connsiteY96" fmla="*/ 447629 h 624912"/>
                    <a:gd name="connsiteX97" fmla="*/ 400136 w 483264"/>
                    <a:gd name="connsiteY97" fmla="*/ 447630 h 624912"/>
                    <a:gd name="connsiteX98" fmla="*/ 400136 w 483264"/>
                    <a:gd name="connsiteY98" fmla="*/ 456533 h 624912"/>
                    <a:gd name="connsiteX99" fmla="*/ 335030 w 483264"/>
                    <a:gd name="connsiteY99" fmla="*/ 521639 h 624912"/>
                    <a:gd name="connsiteX100" fmla="*/ 326620 w 483264"/>
                    <a:gd name="connsiteY100" fmla="*/ 521638 h 624912"/>
                    <a:gd name="connsiteX101" fmla="*/ 261514 w 483264"/>
                    <a:gd name="connsiteY101" fmla="*/ 456533 h 624912"/>
                    <a:gd name="connsiteX102" fmla="*/ 261514 w 483264"/>
                    <a:gd name="connsiteY102" fmla="*/ 447630 h 624912"/>
                    <a:gd name="connsiteX103" fmla="*/ 274575 w 483264"/>
                    <a:gd name="connsiteY103" fmla="*/ 447630 h 624912"/>
                    <a:gd name="connsiteX104" fmla="*/ 320612 w 483264"/>
                    <a:gd name="connsiteY104" fmla="*/ 428561 h 624912"/>
                    <a:gd name="connsiteX105" fmla="*/ 179192 w 483264"/>
                    <a:gd name="connsiteY105" fmla="*/ 413413 h 624912"/>
                    <a:gd name="connsiteX106" fmla="*/ 189404 w 483264"/>
                    <a:gd name="connsiteY106" fmla="*/ 428561 h 624912"/>
                    <a:gd name="connsiteX107" fmla="*/ 235441 w 483264"/>
                    <a:gd name="connsiteY107" fmla="*/ 447629 h 624912"/>
                    <a:gd name="connsiteX108" fmla="*/ 248502 w 483264"/>
                    <a:gd name="connsiteY108" fmla="*/ 447630 h 624912"/>
                    <a:gd name="connsiteX109" fmla="*/ 248502 w 483264"/>
                    <a:gd name="connsiteY109" fmla="*/ 456533 h 624912"/>
                    <a:gd name="connsiteX110" fmla="*/ 183396 w 483264"/>
                    <a:gd name="connsiteY110" fmla="*/ 521639 h 624912"/>
                    <a:gd name="connsiteX111" fmla="*/ 174986 w 483264"/>
                    <a:gd name="connsiteY111" fmla="*/ 521638 h 624912"/>
                    <a:gd name="connsiteX112" fmla="*/ 109881 w 483264"/>
                    <a:gd name="connsiteY112" fmla="*/ 456533 h 624912"/>
                    <a:gd name="connsiteX113" fmla="*/ 109881 w 483264"/>
                    <a:gd name="connsiteY113" fmla="*/ 447630 h 624912"/>
                    <a:gd name="connsiteX114" fmla="*/ 122942 w 483264"/>
                    <a:gd name="connsiteY114" fmla="*/ 447630 h 624912"/>
                    <a:gd name="connsiteX115" fmla="*/ 168978 w 483264"/>
                    <a:gd name="connsiteY115" fmla="*/ 428561 h 624912"/>
                    <a:gd name="connsiteX116" fmla="*/ 152321 w 483264"/>
                    <a:gd name="connsiteY116" fmla="*/ 361753 h 624912"/>
                    <a:gd name="connsiteX117" fmla="*/ 161628 w 483264"/>
                    <a:gd name="connsiteY117" fmla="*/ 363632 h 624912"/>
                    <a:gd name="connsiteX118" fmla="*/ 174689 w 483264"/>
                    <a:gd name="connsiteY118" fmla="*/ 363633 h 624912"/>
                    <a:gd name="connsiteX119" fmla="*/ 174689 w 483264"/>
                    <a:gd name="connsiteY119" fmla="*/ 372536 h 624912"/>
                    <a:gd name="connsiteX120" fmla="*/ 109584 w 483264"/>
                    <a:gd name="connsiteY120" fmla="*/ 437642 h 624912"/>
                    <a:gd name="connsiteX121" fmla="*/ 101174 w 483264"/>
                    <a:gd name="connsiteY121" fmla="*/ 437641 h 624912"/>
                    <a:gd name="connsiteX122" fmla="*/ 75832 w 483264"/>
                    <a:gd name="connsiteY122" fmla="*/ 432525 h 624912"/>
                    <a:gd name="connsiteX123" fmla="*/ 61555 w 483264"/>
                    <a:gd name="connsiteY123" fmla="*/ 422899 h 624912"/>
                    <a:gd name="connsiteX124" fmla="*/ 64939 w 483264"/>
                    <a:gd name="connsiteY124" fmla="*/ 420617 h 624912"/>
                    <a:gd name="connsiteX125" fmla="*/ 106326 w 483264"/>
                    <a:gd name="connsiteY125" fmla="*/ 412261 h 624912"/>
                    <a:gd name="connsiteX126" fmla="*/ 159310 w 483264"/>
                    <a:gd name="connsiteY126" fmla="*/ 412261 h 624912"/>
                    <a:gd name="connsiteX127" fmla="*/ 408647 w 483264"/>
                    <a:gd name="connsiteY127" fmla="*/ 329416 h 624912"/>
                    <a:gd name="connsiteX128" fmla="*/ 418859 w 483264"/>
                    <a:gd name="connsiteY128" fmla="*/ 344563 h 624912"/>
                    <a:gd name="connsiteX129" fmla="*/ 439554 w 483264"/>
                    <a:gd name="connsiteY129" fmla="*/ 358516 h 624912"/>
                    <a:gd name="connsiteX130" fmla="*/ 460987 w 483264"/>
                    <a:gd name="connsiteY130" fmla="*/ 362843 h 624912"/>
                    <a:gd name="connsiteX131" fmla="*/ 457508 w 483264"/>
                    <a:gd name="connsiteY131" fmla="*/ 419503 h 624912"/>
                    <a:gd name="connsiteX132" fmla="*/ 438193 w 483264"/>
                    <a:gd name="connsiteY132" fmla="*/ 432525 h 624912"/>
                    <a:gd name="connsiteX133" fmla="*/ 412851 w 483264"/>
                    <a:gd name="connsiteY133" fmla="*/ 437642 h 624912"/>
                    <a:gd name="connsiteX134" fmla="*/ 404441 w 483264"/>
                    <a:gd name="connsiteY134" fmla="*/ 437641 h 624912"/>
                    <a:gd name="connsiteX135" fmla="*/ 339336 w 483264"/>
                    <a:gd name="connsiteY135" fmla="*/ 372536 h 624912"/>
                    <a:gd name="connsiteX136" fmla="*/ 339336 w 483264"/>
                    <a:gd name="connsiteY136" fmla="*/ 363633 h 624912"/>
                    <a:gd name="connsiteX137" fmla="*/ 352396 w 483264"/>
                    <a:gd name="connsiteY137" fmla="*/ 363633 h 624912"/>
                    <a:gd name="connsiteX138" fmla="*/ 398433 w 483264"/>
                    <a:gd name="connsiteY138" fmla="*/ 344564 h 624912"/>
                    <a:gd name="connsiteX139" fmla="*/ 257013 w 483264"/>
                    <a:gd name="connsiteY139" fmla="*/ 329416 h 624912"/>
                    <a:gd name="connsiteX140" fmla="*/ 267225 w 483264"/>
                    <a:gd name="connsiteY140" fmla="*/ 344563 h 624912"/>
                    <a:gd name="connsiteX141" fmla="*/ 313262 w 483264"/>
                    <a:gd name="connsiteY141" fmla="*/ 363632 h 624912"/>
                    <a:gd name="connsiteX142" fmla="*/ 326323 w 483264"/>
                    <a:gd name="connsiteY142" fmla="*/ 363633 h 624912"/>
                    <a:gd name="connsiteX143" fmla="*/ 326323 w 483264"/>
                    <a:gd name="connsiteY143" fmla="*/ 372536 h 624912"/>
                    <a:gd name="connsiteX144" fmla="*/ 261217 w 483264"/>
                    <a:gd name="connsiteY144" fmla="*/ 437642 h 624912"/>
                    <a:gd name="connsiteX145" fmla="*/ 252807 w 483264"/>
                    <a:gd name="connsiteY145" fmla="*/ 437641 h 624912"/>
                    <a:gd name="connsiteX146" fmla="*/ 187702 w 483264"/>
                    <a:gd name="connsiteY146" fmla="*/ 372536 h 624912"/>
                    <a:gd name="connsiteX147" fmla="*/ 187702 w 483264"/>
                    <a:gd name="connsiteY147" fmla="*/ 363633 h 624912"/>
                    <a:gd name="connsiteX148" fmla="*/ 200763 w 483264"/>
                    <a:gd name="connsiteY148" fmla="*/ 363633 h 624912"/>
                    <a:gd name="connsiteX149" fmla="*/ 246799 w 483264"/>
                    <a:gd name="connsiteY149" fmla="*/ 344564 h 624912"/>
                    <a:gd name="connsiteX150" fmla="*/ 467130 w 483264"/>
                    <a:gd name="connsiteY150" fmla="*/ 262781 h 624912"/>
                    <a:gd name="connsiteX151" fmla="*/ 461831 w 483264"/>
                    <a:gd name="connsiteY151" fmla="*/ 349093 h 624912"/>
                    <a:gd name="connsiteX152" fmla="*/ 452912 w 483264"/>
                    <a:gd name="connsiteY152" fmla="*/ 347293 h 624912"/>
                    <a:gd name="connsiteX153" fmla="*/ 413148 w 483264"/>
                    <a:gd name="connsiteY153" fmla="*/ 287303 h 624912"/>
                    <a:gd name="connsiteX154" fmla="*/ 413148 w 483264"/>
                    <a:gd name="connsiteY154" fmla="*/ 278401 h 624912"/>
                    <a:gd name="connsiteX155" fmla="*/ 426209 w 483264"/>
                    <a:gd name="connsiteY155" fmla="*/ 278401 h 624912"/>
                    <a:gd name="connsiteX156" fmla="*/ 451551 w 483264"/>
                    <a:gd name="connsiteY156" fmla="*/ 273284 h 624912"/>
                    <a:gd name="connsiteX157" fmla="*/ 330826 w 483264"/>
                    <a:gd name="connsiteY157" fmla="*/ 244183 h 624912"/>
                    <a:gd name="connsiteX158" fmla="*/ 341038 w 483264"/>
                    <a:gd name="connsiteY158" fmla="*/ 259331 h 624912"/>
                    <a:gd name="connsiteX159" fmla="*/ 387075 w 483264"/>
                    <a:gd name="connsiteY159" fmla="*/ 278400 h 624912"/>
                    <a:gd name="connsiteX160" fmla="*/ 400136 w 483264"/>
                    <a:gd name="connsiteY160" fmla="*/ 278401 h 624912"/>
                    <a:gd name="connsiteX161" fmla="*/ 400136 w 483264"/>
                    <a:gd name="connsiteY161" fmla="*/ 287304 h 624912"/>
                    <a:gd name="connsiteX162" fmla="*/ 335030 w 483264"/>
                    <a:gd name="connsiteY162" fmla="*/ 352409 h 624912"/>
                    <a:gd name="connsiteX163" fmla="*/ 326620 w 483264"/>
                    <a:gd name="connsiteY163" fmla="*/ 352409 h 624912"/>
                    <a:gd name="connsiteX164" fmla="*/ 261514 w 483264"/>
                    <a:gd name="connsiteY164" fmla="*/ 287303 h 624912"/>
                    <a:gd name="connsiteX165" fmla="*/ 261514 w 483264"/>
                    <a:gd name="connsiteY165" fmla="*/ 278401 h 624912"/>
                    <a:gd name="connsiteX166" fmla="*/ 274575 w 483264"/>
                    <a:gd name="connsiteY166" fmla="*/ 278401 h 624912"/>
                    <a:gd name="connsiteX167" fmla="*/ 320612 w 483264"/>
                    <a:gd name="connsiteY167" fmla="*/ 259332 h 624912"/>
                    <a:gd name="connsiteX168" fmla="*/ 179192 w 483264"/>
                    <a:gd name="connsiteY168" fmla="*/ 244183 h 624912"/>
                    <a:gd name="connsiteX169" fmla="*/ 189404 w 483264"/>
                    <a:gd name="connsiteY169" fmla="*/ 259331 h 624912"/>
                    <a:gd name="connsiteX170" fmla="*/ 235441 w 483264"/>
                    <a:gd name="connsiteY170" fmla="*/ 278400 h 624912"/>
                    <a:gd name="connsiteX171" fmla="*/ 248502 w 483264"/>
                    <a:gd name="connsiteY171" fmla="*/ 278401 h 624912"/>
                    <a:gd name="connsiteX172" fmla="*/ 248502 w 483264"/>
                    <a:gd name="connsiteY172" fmla="*/ 287304 h 624912"/>
                    <a:gd name="connsiteX173" fmla="*/ 183396 w 483264"/>
                    <a:gd name="connsiteY173" fmla="*/ 352409 h 624912"/>
                    <a:gd name="connsiteX174" fmla="*/ 174986 w 483264"/>
                    <a:gd name="connsiteY174" fmla="*/ 352409 h 624912"/>
                    <a:gd name="connsiteX175" fmla="*/ 150340 w 483264"/>
                    <a:gd name="connsiteY175" fmla="*/ 347433 h 624912"/>
                    <a:gd name="connsiteX176" fmla="*/ 140303 w 483264"/>
                    <a:gd name="connsiteY176" fmla="*/ 274896 h 624912"/>
                    <a:gd name="connsiteX177" fmla="*/ 148284 w 483264"/>
                    <a:gd name="connsiteY177" fmla="*/ 273284 h 624912"/>
                    <a:gd name="connsiteX178" fmla="*/ 168978 w 483264"/>
                    <a:gd name="connsiteY178" fmla="*/ 259332 h 624912"/>
                    <a:gd name="connsiteX179" fmla="*/ 127651 w 483264"/>
                    <a:gd name="connsiteY179" fmla="*/ 183464 h 624912"/>
                    <a:gd name="connsiteX180" fmla="*/ 136286 w 483264"/>
                    <a:gd name="connsiteY180" fmla="*/ 189287 h 624912"/>
                    <a:gd name="connsiteX181" fmla="*/ 161628 w 483264"/>
                    <a:gd name="connsiteY181" fmla="*/ 194403 h 624912"/>
                    <a:gd name="connsiteX182" fmla="*/ 174689 w 483264"/>
                    <a:gd name="connsiteY182" fmla="*/ 194403 h 624912"/>
                    <a:gd name="connsiteX183" fmla="*/ 174689 w 483264"/>
                    <a:gd name="connsiteY183" fmla="*/ 203307 h 624912"/>
                    <a:gd name="connsiteX184" fmla="*/ 155620 w 483264"/>
                    <a:gd name="connsiteY184" fmla="*/ 249343 h 624912"/>
                    <a:gd name="connsiteX185" fmla="*/ 138376 w 483264"/>
                    <a:gd name="connsiteY185" fmla="*/ 260970 h 624912"/>
                    <a:gd name="connsiteX186" fmla="*/ 408647 w 483264"/>
                    <a:gd name="connsiteY186" fmla="*/ 160186 h 624912"/>
                    <a:gd name="connsiteX187" fmla="*/ 418859 w 483264"/>
                    <a:gd name="connsiteY187" fmla="*/ 175334 h 624912"/>
                    <a:gd name="connsiteX188" fmla="*/ 464896 w 483264"/>
                    <a:gd name="connsiteY188" fmla="*/ 194403 h 624912"/>
                    <a:gd name="connsiteX189" fmla="*/ 471329 w 483264"/>
                    <a:gd name="connsiteY189" fmla="*/ 194403 h 624912"/>
                    <a:gd name="connsiteX190" fmla="*/ 468864 w 483264"/>
                    <a:gd name="connsiteY190" fmla="*/ 234547 h 624912"/>
                    <a:gd name="connsiteX191" fmla="*/ 458888 w 483264"/>
                    <a:gd name="connsiteY191" fmla="*/ 249343 h 624912"/>
                    <a:gd name="connsiteX192" fmla="*/ 412851 w 483264"/>
                    <a:gd name="connsiteY192" fmla="*/ 268412 h 624912"/>
                    <a:gd name="connsiteX193" fmla="*/ 404441 w 483264"/>
                    <a:gd name="connsiteY193" fmla="*/ 268412 h 624912"/>
                    <a:gd name="connsiteX194" fmla="*/ 339336 w 483264"/>
                    <a:gd name="connsiteY194" fmla="*/ 203306 h 624912"/>
                    <a:gd name="connsiteX195" fmla="*/ 339336 w 483264"/>
                    <a:gd name="connsiteY195" fmla="*/ 194403 h 624912"/>
                    <a:gd name="connsiteX196" fmla="*/ 352396 w 483264"/>
                    <a:gd name="connsiteY196" fmla="*/ 194403 h 624912"/>
                    <a:gd name="connsiteX197" fmla="*/ 398433 w 483264"/>
                    <a:gd name="connsiteY197" fmla="*/ 175335 h 624912"/>
                    <a:gd name="connsiteX198" fmla="*/ 257013 w 483264"/>
                    <a:gd name="connsiteY198" fmla="*/ 160186 h 624912"/>
                    <a:gd name="connsiteX199" fmla="*/ 267225 w 483264"/>
                    <a:gd name="connsiteY199" fmla="*/ 175334 h 624912"/>
                    <a:gd name="connsiteX200" fmla="*/ 313262 w 483264"/>
                    <a:gd name="connsiteY200" fmla="*/ 194403 h 624912"/>
                    <a:gd name="connsiteX201" fmla="*/ 326323 w 483264"/>
                    <a:gd name="connsiteY201" fmla="*/ 194403 h 624912"/>
                    <a:gd name="connsiteX202" fmla="*/ 326323 w 483264"/>
                    <a:gd name="connsiteY202" fmla="*/ 203307 h 624912"/>
                    <a:gd name="connsiteX203" fmla="*/ 261217 w 483264"/>
                    <a:gd name="connsiteY203" fmla="*/ 268412 h 624912"/>
                    <a:gd name="connsiteX204" fmla="*/ 252807 w 483264"/>
                    <a:gd name="connsiteY204" fmla="*/ 268412 h 624912"/>
                    <a:gd name="connsiteX205" fmla="*/ 187702 w 483264"/>
                    <a:gd name="connsiteY205" fmla="*/ 203306 h 624912"/>
                    <a:gd name="connsiteX206" fmla="*/ 187702 w 483264"/>
                    <a:gd name="connsiteY206" fmla="*/ 194403 h 624912"/>
                    <a:gd name="connsiteX207" fmla="*/ 200763 w 483264"/>
                    <a:gd name="connsiteY207" fmla="*/ 194403 h 624912"/>
                    <a:gd name="connsiteX208" fmla="*/ 246799 w 483264"/>
                    <a:gd name="connsiteY208" fmla="*/ 175335 h 624912"/>
                    <a:gd name="connsiteX209" fmla="*/ 478282 w 483264"/>
                    <a:gd name="connsiteY209" fmla="*/ 81150 h 624912"/>
                    <a:gd name="connsiteX210" fmla="*/ 472094 w 483264"/>
                    <a:gd name="connsiteY210" fmla="*/ 181936 h 624912"/>
                    <a:gd name="connsiteX211" fmla="*/ 452912 w 483264"/>
                    <a:gd name="connsiteY211" fmla="*/ 178063 h 624912"/>
                    <a:gd name="connsiteX212" fmla="*/ 413148 w 483264"/>
                    <a:gd name="connsiteY212" fmla="*/ 118074 h 624912"/>
                    <a:gd name="connsiteX213" fmla="*/ 413148 w 483264"/>
                    <a:gd name="connsiteY213" fmla="*/ 109171 h 624912"/>
                    <a:gd name="connsiteX214" fmla="*/ 426209 w 483264"/>
                    <a:gd name="connsiteY214" fmla="*/ 109171 h 624912"/>
                    <a:gd name="connsiteX215" fmla="*/ 472246 w 483264"/>
                    <a:gd name="connsiteY215" fmla="*/ 90102 h 624912"/>
                    <a:gd name="connsiteX216" fmla="*/ 330826 w 483264"/>
                    <a:gd name="connsiteY216" fmla="*/ 74954 h 624912"/>
                    <a:gd name="connsiteX217" fmla="*/ 341038 w 483264"/>
                    <a:gd name="connsiteY217" fmla="*/ 90102 h 624912"/>
                    <a:gd name="connsiteX218" fmla="*/ 387075 w 483264"/>
                    <a:gd name="connsiteY218" fmla="*/ 109171 h 624912"/>
                    <a:gd name="connsiteX219" fmla="*/ 400136 w 483264"/>
                    <a:gd name="connsiteY219" fmla="*/ 109171 h 624912"/>
                    <a:gd name="connsiteX220" fmla="*/ 400136 w 483264"/>
                    <a:gd name="connsiteY220" fmla="*/ 118074 h 624912"/>
                    <a:gd name="connsiteX221" fmla="*/ 335030 w 483264"/>
                    <a:gd name="connsiteY221" fmla="*/ 183180 h 624912"/>
                    <a:gd name="connsiteX222" fmla="*/ 326620 w 483264"/>
                    <a:gd name="connsiteY222" fmla="*/ 183179 h 624912"/>
                    <a:gd name="connsiteX223" fmla="*/ 261514 w 483264"/>
                    <a:gd name="connsiteY223" fmla="*/ 118074 h 624912"/>
                    <a:gd name="connsiteX224" fmla="*/ 261514 w 483264"/>
                    <a:gd name="connsiteY224" fmla="*/ 109171 h 624912"/>
                    <a:gd name="connsiteX225" fmla="*/ 274575 w 483264"/>
                    <a:gd name="connsiteY225" fmla="*/ 109171 h 624912"/>
                    <a:gd name="connsiteX226" fmla="*/ 320612 w 483264"/>
                    <a:gd name="connsiteY226" fmla="*/ 90102 h 624912"/>
                    <a:gd name="connsiteX227" fmla="*/ 179192 w 483264"/>
                    <a:gd name="connsiteY227" fmla="*/ 74954 h 624912"/>
                    <a:gd name="connsiteX228" fmla="*/ 189404 w 483264"/>
                    <a:gd name="connsiteY228" fmla="*/ 90102 h 624912"/>
                    <a:gd name="connsiteX229" fmla="*/ 235441 w 483264"/>
                    <a:gd name="connsiteY229" fmla="*/ 109171 h 624912"/>
                    <a:gd name="connsiteX230" fmla="*/ 248502 w 483264"/>
                    <a:gd name="connsiteY230" fmla="*/ 109171 h 624912"/>
                    <a:gd name="connsiteX231" fmla="*/ 248502 w 483264"/>
                    <a:gd name="connsiteY231" fmla="*/ 118074 h 624912"/>
                    <a:gd name="connsiteX232" fmla="*/ 183396 w 483264"/>
                    <a:gd name="connsiteY232" fmla="*/ 183180 h 624912"/>
                    <a:gd name="connsiteX233" fmla="*/ 174986 w 483264"/>
                    <a:gd name="connsiteY233" fmla="*/ 183179 h 624912"/>
                    <a:gd name="connsiteX234" fmla="*/ 128950 w 483264"/>
                    <a:gd name="connsiteY234" fmla="*/ 164111 h 624912"/>
                    <a:gd name="connsiteX235" fmla="*/ 123946 w 483264"/>
                    <a:gd name="connsiteY235" fmla="*/ 156689 h 624912"/>
                    <a:gd name="connsiteX236" fmla="*/ 117371 w 483264"/>
                    <a:gd name="connsiteY236" fmla="*/ 109171 h 624912"/>
                    <a:gd name="connsiteX237" fmla="*/ 122942 w 483264"/>
                    <a:gd name="connsiteY237" fmla="*/ 109171 h 624912"/>
                    <a:gd name="connsiteX238" fmla="*/ 168978 w 483264"/>
                    <a:gd name="connsiteY238" fmla="*/ 90102 h 624912"/>
                    <a:gd name="connsiteX239" fmla="*/ 439809 w 483264"/>
                    <a:gd name="connsiteY239" fmla="*/ 0 h 624912"/>
                    <a:gd name="connsiteX240" fmla="*/ 483264 w 483264"/>
                    <a:gd name="connsiteY240" fmla="*/ 0 h 624912"/>
                    <a:gd name="connsiteX241" fmla="*/ 482408 w 483264"/>
                    <a:gd name="connsiteY241" fmla="*/ 13950 h 624912"/>
                    <a:gd name="connsiteX242" fmla="*/ 478254 w 483264"/>
                    <a:gd name="connsiteY242" fmla="*/ 13950 h 624912"/>
                    <a:gd name="connsiteX243" fmla="*/ 452912 w 483264"/>
                    <a:gd name="connsiteY243" fmla="*/ 8834 h 624912"/>
                    <a:gd name="connsiteX244" fmla="*/ 402549 w 483264"/>
                    <a:gd name="connsiteY244" fmla="*/ 0 h 624912"/>
                    <a:gd name="connsiteX245" fmla="*/ 414744 w 483264"/>
                    <a:gd name="connsiteY245" fmla="*/ 0 h 624912"/>
                    <a:gd name="connsiteX246" fmla="*/ 418859 w 483264"/>
                    <a:gd name="connsiteY246" fmla="*/ 6105 h 624912"/>
                    <a:gd name="connsiteX247" fmla="*/ 464896 w 483264"/>
                    <a:gd name="connsiteY247" fmla="*/ 25174 h 624912"/>
                    <a:gd name="connsiteX248" fmla="*/ 477957 w 483264"/>
                    <a:gd name="connsiteY248" fmla="*/ 25174 h 624912"/>
                    <a:gd name="connsiteX249" fmla="*/ 477957 w 483264"/>
                    <a:gd name="connsiteY249" fmla="*/ 34077 h 624912"/>
                    <a:gd name="connsiteX250" fmla="*/ 412851 w 483264"/>
                    <a:gd name="connsiteY250" fmla="*/ 99183 h 624912"/>
                    <a:gd name="connsiteX251" fmla="*/ 404441 w 483264"/>
                    <a:gd name="connsiteY251" fmla="*/ 99182 h 624912"/>
                    <a:gd name="connsiteX252" fmla="*/ 339336 w 483264"/>
                    <a:gd name="connsiteY252" fmla="*/ 34077 h 624912"/>
                    <a:gd name="connsiteX253" fmla="*/ 339336 w 483264"/>
                    <a:gd name="connsiteY253" fmla="*/ 25174 h 624912"/>
                    <a:gd name="connsiteX254" fmla="*/ 352396 w 483264"/>
                    <a:gd name="connsiteY254" fmla="*/ 25174 h 624912"/>
                    <a:gd name="connsiteX255" fmla="*/ 398433 w 483264"/>
                    <a:gd name="connsiteY255" fmla="*/ 6105 h 624912"/>
                    <a:gd name="connsiteX256" fmla="*/ 288176 w 483264"/>
                    <a:gd name="connsiteY256" fmla="*/ 0 h 624912"/>
                    <a:gd name="connsiteX257" fmla="*/ 373475 w 483264"/>
                    <a:gd name="connsiteY257" fmla="*/ 0 h 624912"/>
                    <a:gd name="connsiteX258" fmla="*/ 360372 w 483264"/>
                    <a:gd name="connsiteY258" fmla="*/ 8834 h 624912"/>
                    <a:gd name="connsiteX259" fmla="*/ 335030 w 483264"/>
                    <a:gd name="connsiteY259" fmla="*/ 13951 h 624912"/>
                    <a:gd name="connsiteX260" fmla="*/ 326620 w 483264"/>
                    <a:gd name="connsiteY260" fmla="*/ 13950 h 624912"/>
                    <a:gd name="connsiteX261" fmla="*/ 301278 w 483264"/>
                    <a:gd name="connsiteY261" fmla="*/ 8834 h 624912"/>
                    <a:gd name="connsiteX262" fmla="*/ 250915 w 483264"/>
                    <a:gd name="connsiteY262" fmla="*/ 0 h 624912"/>
                    <a:gd name="connsiteX263" fmla="*/ 263110 w 483264"/>
                    <a:gd name="connsiteY263" fmla="*/ 0 h 624912"/>
                    <a:gd name="connsiteX264" fmla="*/ 267225 w 483264"/>
                    <a:gd name="connsiteY264" fmla="*/ 6105 h 624912"/>
                    <a:gd name="connsiteX265" fmla="*/ 313262 w 483264"/>
                    <a:gd name="connsiteY265" fmla="*/ 25174 h 624912"/>
                    <a:gd name="connsiteX266" fmla="*/ 326323 w 483264"/>
                    <a:gd name="connsiteY266" fmla="*/ 25174 h 624912"/>
                    <a:gd name="connsiteX267" fmla="*/ 326323 w 483264"/>
                    <a:gd name="connsiteY267" fmla="*/ 34077 h 624912"/>
                    <a:gd name="connsiteX268" fmla="*/ 261217 w 483264"/>
                    <a:gd name="connsiteY268" fmla="*/ 99183 h 624912"/>
                    <a:gd name="connsiteX269" fmla="*/ 252807 w 483264"/>
                    <a:gd name="connsiteY269" fmla="*/ 99182 h 624912"/>
                    <a:gd name="connsiteX270" fmla="*/ 187702 w 483264"/>
                    <a:gd name="connsiteY270" fmla="*/ 34077 h 624912"/>
                    <a:gd name="connsiteX271" fmla="*/ 187702 w 483264"/>
                    <a:gd name="connsiteY271" fmla="*/ 25174 h 624912"/>
                    <a:gd name="connsiteX272" fmla="*/ 200763 w 483264"/>
                    <a:gd name="connsiteY272" fmla="*/ 25174 h 624912"/>
                    <a:gd name="connsiteX273" fmla="*/ 246799 w 483264"/>
                    <a:gd name="connsiteY273" fmla="*/ 6105 h 624912"/>
                    <a:gd name="connsiteX274" fmla="*/ 136542 w 483264"/>
                    <a:gd name="connsiteY274" fmla="*/ 0 h 624912"/>
                    <a:gd name="connsiteX275" fmla="*/ 221841 w 483264"/>
                    <a:gd name="connsiteY275" fmla="*/ 0 h 624912"/>
                    <a:gd name="connsiteX276" fmla="*/ 208738 w 483264"/>
                    <a:gd name="connsiteY276" fmla="*/ 8834 h 624912"/>
                    <a:gd name="connsiteX277" fmla="*/ 183396 w 483264"/>
                    <a:gd name="connsiteY277" fmla="*/ 13951 h 624912"/>
                    <a:gd name="connsiteX278" fmla="*/ 174986 w 483264"/>
                    <a:gd name="connsiteY278" fmla="*/ 13950 h 624912"/>
                    <a:gd name="connsiteX279" fmla="*/ 149644 w 483264"/>
                    <a:gd name="connsiteY279" fmla="*/ 8834 h 624912"/>
                    <a:gd name="connsiteX280" fmla="*/ 102264 w 483264"/>
                    <a:gd name="connsiteY280" fmla="*/ 0 h 624912"/>
                    <a:gd name="connsiteX281" fmla="*/ 111476 w 483264"/>
                    <a:gd name="connsiteY281" fmla="*/ 0 h 624912"/>
                    <a:gd name="connsiteX282" fmla="*/ 115592 w 483264"/>
                    <a:gd name="connsiteY282" fmla="*/ 6105 h 624912"/>
                    <a:gd name="connsiteX283" fmla="*/ 161628 w 483264"/>
                    <a:gd name="connsiteY283" fmla="*/ 25174 h 624912"/>
                    <a:gd name="connsiteX284" fmla="*/ 174689 w 483264"/>
                    <a:gd name="connsiteY284" fmla="*/ 25174 h 624912"/>
                    <a:gd name="connsiteX285" fmla="*/ 174689 w 483264"/>
                    <a:gd name="connsiteY285" fmla="*/ 34077 h 624912"/>
                    <a:gd name="connsiteX286" fmla="*/ 134926 w 483264"/>
                    <a:gd name="connsiteY286" fmla="*/ 94067 h 624912"/>
                    <a:gd name="connsiteX287" fmla="*/ 115814 w 483264"/>
                    <a:gd name="connsiteY287" fmla="*/ 97925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</a:cxnLst>
                  <a:rect l="l" t="t" r="r" b="b"/>
                  <a:pathLst>
                    <a:path w="483264" h="624912">
                      <a:moveTo>
                        <a:pt x="460840" y="605480"/>
                      </a:moveTo>
                      <a:lnTo>
                        <a:pt x="458071" y="612166"/>
                      </a:lnTo>
                      <a:cubicBezTo>
                        <a:pt x="450195" y="620041"/>
                        <a:pt x="439316" y="624912"/>
                        <a:pt x="427299" y="624912"/>
                      </a:cubicBezTo>
                      <a:lnTo>
                        <a:pt x="413148" y="624912"/>
                      </a:lnTo>
                      <a:lnTo>
                        <a:pt x="413148" y="616859"/>
                      </a:lnTo>
                      <a:lnTo>
                        <a:pt x="426209" y="616859"/>
                      </a:lnTo>
                      <a:cubicBezTo>
                        <a:pt x="435198" y="616859"/>
                        <a:pt x="443762" y="615038"/>
                        <a:pt x="451551" y="611743"/>
                      </a:cubicBezTo>
                      <a:close/>
                      <a:moveTo>
                        <a:pt x="330826" y="582642"/>
                      </a:moveTo>
                      <a:lnTo>
                        <a:pt x="341038" y="597790"/>
                      </a:lnTo>
                      <a:cubicBezTo>
                        <a:pt x="352820" y="609572"/>
                        <a:pt x="369096" y="616859"/>
                        <a:pt x="387075" y="616859"/>
                      </a:cubicBezTo>
                      <a:lnTo>
                        <a:pt x="400136" y="616859"/>
                      </a:lnTo>
                      <a:lnTo>
                        <a:pt x="400136" y="624912"/>
                      </a:lnTo>
                      <a:lnTo>
                        <a:pt x="261514" y="624912"/>
                      </a:lnTo>
                      <a:lnTo>
                        <a:pt x="261514" y="616859"/>
                      </a:lnTo>
                      <a:lnTo>
                        <a:pt x="274575" y="616859"/>
                      </a:lnTo>
                      <a:cubicBezTo>
                        <a:pt x="292554" y="616859"/>
                        <a:pt x="308830" y="609572"/>
                        <a:pt x="320612" y="597790"/>
                      </a:cubicBezTo>
                      <a:close/>
                      <a:moveTo>
                        <a:pt x="179192" y="582642"/>
                      </a:moveTo>
                      <a:lnTo>
                        <a:pt x="189404" y="597790"/>
                      </a:lnTo>
                      <a:cubicBezTo>
                        <a:pt x="201186" y="609572"/>
                        <a:pt x="217462" y="616859"/>
                        <a:pt x="235441" y="616859"/>
                      </a:cubicBezTo>
                      <a:lnTo>
                        <a:pt x="248502" y="616859"/>
                      </a:lnTo>
                      <a:lnTo>
                        <a:pt x="248502" y="624912"/>
                      </a:lnTo>
                      <a:lnTo>
                        <a:pt x="109881" y="624912"/>
                      </a:lnTo>
                      <a:lnTo>
                        <a:pt x="109881" y="616859"/>
                      </a:lnTo>
                      <a:lnTo>
                        <a:pt x="122942" y="616859"/>
                      </a:lnTo>
                      <a:cubicBezTo>
                        <a:pt x="140920" y="616859"/>
                        <a:pt x="157197" y="609572"/>
                        <a:pt x="168978" y="597790"/>
                      </a:cubicBezTo>
                      <a:close/>
                      <a:moveTo>
                        <a:pt x="27558" y="582642"/>
                      </a:moveTo>
                      <a:lnTo>
                        <a:pt x="37771" y="597790"/>
                      </a:lnTo>
                      <a:cubicBezTo>
                        <a:pt x="49553" y="609572"/>
                        <a:pt x="65829" y="616859"/>
                        <a:pt x="83807" y="616859"/>
                      </a:cubicBezTo>
                      <a:lnTo>
                        <a:pt x="96868" y="616859"/>
                      </a:lnTo>
                      <a:lnTo>
                        <a:pt x="96868" y="624912"/>
                      </a:lnTo>
                      <a:lnTo>
                        <a:pt x="43517" y="624912"/>
                      </a:lnTo>
                      <a:cubicBezTo>
                        <a:pt x="31500" y="624912"/>
                        <a:pt x="20621" y="620041"/>
                        <a:pt x="12746" y="612166"/>
                      </a:cubicBezTo>
                      <a:lnTo>
                        <a:pt x="9095" y="603352"/>
                      </a:lnTo>
                      <a:lnTo>
                        <a:pt x="17345" y="597790"/>
                      </a:lnTo>
                      <a:close/>
                      <a:moveTo>
                        <a:pt x="0" y="530844"/>
                      </a:moveTo>
                      <a:lnTo>
                        <a:pt x="9995" y="532862"/>
                      </a:lnTo>
                      <a:lnTo>
                        <a:pt x="23055" y="532862"/>
                      </a:lnTo>
                      <a:lnTo>
                        <a:pt x="23055" y="541765"/>
                      </a:lnTo>
                      <a:cubicBezTo>
                        <a:pt x="23055" y="559744"/>
                        <a:pt x="15768" y="576020"/>
                        <a:pt x="3986" y="587802"/>
                      </a:cubicBezTo>
                      <a:lnTo>
                        <a:pt x="2945" y="588504"/>
                      </a:lnTo>
                      <a:lnTo>
                        <a:pt x="0" y="581395"/>
                      </a:lnTo>
                      <a:close/>
                      <a:moveTo>
                        <a:pt x="408647" y="498645"/>
                      </a:moveTo>
                      <a:lnTo>
                        <a:pt x="418859" y="513793"/>
                      </a:lnTo>
                      <a:cubicBezTo>
                        <a:pt x="430641" y="525574"/>
                        <a:pt x="446917" y="532862"/>
                        <a:pt x="464896" y="532862"/>
                      </a:cubicBezTo>
                      <a:lnTo>
                        <a:pt x="470816" y="532862"/>
                      </a:lnTo>
                      <a:lnTo>
                        <a:pt x="470816" y="570110"/>
                      </a:lnTo>
                      <a:lnTo>
                        <a:pt x="458888" y="587802"/>
                      </a:lnTo>
                      <a:cubicBezTo>
                        <a:pt x="447106" y="599584"/>
                        <a:pt x="430830" y="606871"/>
                        <a:pt x="412851" y="606871"/>
                      </a:cubicBezTo>
                      <a:lnTo>
                        <a:pt x="404441" y="606871"/>
                      </a:lnTo>
                      <a:cubicBezTo>
                        <a:pt x="368484" y="606871"/>
                        <a:pt x="339336" y="577722"/>
                        <a:pt x="339336" y="541765"/>
                      </a:cubicBezTo>
                      <a:lnTo>
                        <a:pt x="339336" y="532862"/>
                      </a:lnTo>
                      <a:lnTo>
                        <a:pt x="352396" y="532862"/>
                      </a:lnTo>
                      <a:cubicBezTo>
                        <a:pt x="370375" y="532862"/>
                        <a:pt x="386651" y="525575"/>
                        <a:pt x="398433" y="513793"/>
                      </a:cubicBezTo>
                      <a:close/>
                      <a:moveTo>
                        <a:pt x="257013" y="498645"/>
                      </a:moveTo>
                      <a:lnTo>
                        <a:pt x="267225" y="513793"/>
                      </a:lnTo>
                      <a:cubicBezTo>
                        <a:pt x="279007" y="525574"/>
                        <a:pt x="295284" y="532862"/>
                        <a:pt x="313262" y="532862"/>
                      </a:cubicBezTo>
                      <a:lnTo>
                        <a:pt x="326323" y="532862"/>
                      </a:lnTo>
                      <a:lnTo>
                        <a:pt x="326323" y="541765"/>
                      </a:lnTo>
                      <a:cubicBezTo>
                        <a:pt x="326323" y="577722"/>
                        <a:pt x="297174" y="606871"/>
                        <a:pt x="261217" y="606871"/>
                      </a:cubicBezTo>
                      <a:lnTo>
                        <a:pt x="252807" y="606871"/>
                      </a:lnTo>
                      <a:cubicBezTo>
                        <a:pt x="216850" y="606871"/>
                        <a:pt x="187702" y="577722"/>
                        <a:pt x="187702" y="541765"/>
                      </a:cubicBezTo>
                      <a:lnTo>
                        <a:pt x="187702" y="532862"/>
                      </a:lnTo>
                      <a:lnTo>
                        <a:pt x="200763" y="532862"/>
                      </a:lnTo>
                      <a:cubicBezTo>
                        <a:pt x="218741" y="532862"/>
                        <a:pt x="235018" y="525575"/>
                        <a:pt x="246799" y="513793"/>
                      </a:cubicBezTo>
                      <a:close/>
                      <a:moveTo>
                        <a:pt x="105379" y="498645"/>
                      </a:moveTo>
                      <a:lnTo>
                        <a:pt x="115592" y="513793"/>
                      </a:lnTo>
                      <a:cubicBezTo>
                        <a:pt x="127374" y="525574"/>
                        <a:pt x="143650" y="532862"/>
                        <a:pt x="161628" y="532862"/>
                      </a:cubicBezTo>
                      <a:lnTo>
                        <a:pt x="174689" y="532862"/>
                      </a:lnTo>
                      <a:lnTo>
                        <a:pt x="174689" y="541765"/>
                      </a:lnTo>
                      <a:cubicBezTo>
                        <a:pt x="174689" y="577722"/>
                        <a:pt x="145541" y="606871"/>
                        <a:pt x="109584" y="606871"/>
                      </a:cubicBezTo>
                      <a:lnTo>
                        <a:pt x="101174" y="606871"/>
                      </a:lnTo>
                      <a:cubicBezTo>
                        <a:pt x="65217" y="606871"/>
                        <a:pt x="36068" y="577722"/>
                        <a:pt x="36068" y="541765"/>
                      </a:cubicBezTo>
                      <a:lnTo>
                        <a:pt x="36068" y="532862"/>
                      </a:lnTo>
                      <a:lnTo>
                        <a:pt x="49129" y="532862"/>
                      </a:lnTo>
                      <a:cubicBezTo>
                        <a:pt x="67107" y="532862"/>
                        <a:pt x="83384" y="525575"/>
                        <a:pt x="95166" y="513793"/>
                      </a:cubicBezTo>
                      <a:close/>
                      <a:moveTo>
                        <a:pt x="463043" y="434766"/>
                      </a:moveTo>
                      <a:lnTo>
                        <a:pt x="467139" y="440841"/>
                      </a:lnTo>
                      <a:cubicBezTo>
                        <a:pt x="469507" y="446439"/>
                        <a:pt x="470816" y="452594"/>
                        <a:pt x="470816" y="459055"/>
                      </a:cubicBezTo>
                      <a:lnTo>
                        <a:pt x="470816" y="520137"/>
                      </a:lnTo>
                      <a:lnTo>
                        <a:pt x="452912" y="516522"/>
                      </a:lnTo>
                      <a:cubicBezTo>
                        <a:pt x="429544" y="506638"/>
                        <a:pt x="413148" y="483500"/>
                        <a:pt x="413148" y="456533"/>
                      </a:cubicBezTo>
                      <a:lnTo>
                        <a:pt x="413148" y="447630"/>
                      </a:lnTo>
                      <a:lnTo>
                        <a:pt x="426209" y="447630"/>
                      </a:lnTo>
                      <a:cubicBezTo>
                        <a:pt x="435198" y="447630"/>
                        <a:pt x="443762" y="445808"/>
                        <a:pt x="451551" y="442514"/>
                      </a:cubicBezTo>
                      <a:close/>
                      <a:moveTo>
                        <a:pt x="45464" y="433748"/>
                      </a:moveTo>
                      <a:lnTo>
                        <a:pt x="58465" y="442513"/>
                      </a:lnTo>
                      <a:cubicBezTo>
                        <a:pt x="66254" y="445808"/>
                        <a:pt x="74818" y="447629"/>
                        <a:pt x="83807" y="447629"/>
                      </a:cubicBezTo>
                      <a:lnTo>
                        <a:pt x="96868" y="447630"/>
                      </a:lnTo>
                      <a:lnTo>
                        <a:pt x="96868" y="456533"/>
                      </a:lnTo>
                      <a:cubicBezTo>
                        <a:pt x="96868" y="492490"/>
                        <a:pt x="67720" y="521639"/>
                        <a:pt x="31762" y="521639"/>
                      </a:cubicBezTo>
                      <a:lnTo>
                        <a:pt x="23353" y="521638"/>
                      </a:lnTo>
                      <a:lnTo>
                        <a:pt x="323" y="516989"/>
                      </a:lnTo>
                      <a:lnTo>
                        <a:pt x="8356" y="477200"/>
                      </a:lnTo>
                      <a:cubicBezTo>
                        <a:pt x="13736" y="464480"/>
                        <a:pt x="21522" y="453024"/>
                        <a:pt x="31143" y="443403"/>
                      </a:cubicBezTo>
                      <a:close/>
                      <a:moveTo>
                        <a:pt x="330826" y="413413"/>
                      </a:moveTo>
                      <a:lnTo>
                        <a:pt x="341038" y="428561"/>
                      </a:lnTo>
                      <a:cubicBezTo>
                        <a:pt x="352820" y="440342"/>
                        <a:pt x="369096" y="447629"/>
                        <a:pt x="387075" y="447629"/>
                      </a:cubicBezTo>
                      <a:lnTo>
                        <a:pt x="400136" y="447630"/>
                      </a:lnTo>
                      <a:lnTo>
                        <a:pt x="400136" y="456533"/>
                      </a:lnTo>
                      <a:cubicBezTo>
                        <a:pt x="400136" y="492490"/>
                        <a:pt x="370987" y="521639"/>
                        <a:pt x="335030" y="521639"/>
                      </a:cubicBezTo>
                      <a:lnTo>
                        <a:pt x="326620" y="521638"/>
                      </a:lnTo>
                      <a:cubicBezTo>
                        <a:pt x="290663" y="521638"/>
                        <a:pt x="261514" y="492490"/>
                        <a:pt x="261514" y="456533"/>
                      </a:cubicBezTo>
                      <a:lnTo>
                        <a:pt x="261514" y="447630"/>
                      </a:lnTo>
                      <a:lnTo>
                        <a:pt x="274575" y="447630"/>
                      </a:lnTo>
                      <a:cubicBezTo>
                        <a:pt x="292554" y="447630"/>
                        <a:pt x="308830" y="440343"/>
                        <a:pt x="320612" y="428561"/>
                      </a:cubicBezTo>
                      <a:close/>
                      <a:moveTo>
                        <a:pt x="179192" y="413413"/>
                      </a:moveTo>
                      <a:lnTo>
                        <a:pt x="189404" y="428561"/>
                      </a:lnTo>
                      <a:cubicBezTo>
                        <a:pt x="201186" y="440342"/>
                        <a:pt x="217462" y="447629"/>
                        <a:pt x="235441" y="447629"/>
                      </a:cubicBezTo>
                      <a:lnTo>
                        <a:pt x="248502" y="447630"/>
                      </a:lnTo>
                      <a:lnTo>
                        <a:pt x="248502" y="456533"/>
                      </a:lnTo>
                      <a:cubicBezTo>
                        <a:pt x="248502" y="492490"/>
                        <a:pt x="219353" y="521639"/>
                        <a:pt x="183396" y="521639"/>
                      </a:cubicBezTo>
                      <a:lnTo>
                        <a:pt x="174986" y="521638"/>
                      </a:lnTo>
                      <a:cubicBezTo>
                        <a:pt x="139029" y="521638"/>
                        <a:pt x="109881" y="492490"/>
                        <a:pt x="109881" y="456533"/>
                      </a:cubicBezTo>
                      <a:lnTo>
                        <a:pt x="109881" y="447630"/>
                      </a:lnTo>
                      <a:lnTo>
                        <a:pt x="122942" y="447630"/>
                      </a:lnTo>
                      <a:cubicBezTo>
                        <a:pt x="140920" y="447630"/>
                        <a:pt x="157197" y="440343"/>
                        <a:pt x="168978" y="428561"/>
                      </a:cubicBezTo>
                      <a:close/>
                      <a:moveTo>
                        <a:pt x="152321" y="361753"/>
                      </a:moveTo>
                      <a:lnTo>
                        <a:pt x="161628" y="363632"/>
                      </a:lnTo>
                      <a:lnTo>
                        <a:pt x="174689" y="363633"/>
                      </a:lnTo>
                      <a:lnTo>
                        <a:pt x="174689" y="372536"/>
                      </a:lnTo>
                      <a:cubicBezTo>
                        <a:pt x="174689" y="408493"/>
                        <a:pt x="145541" y="437642"/>
                        <a:pt x="109584" y="437642"/>
                      </a:cubicBezTo>
                      <a:lnTo>
                        <a:pt x="101174" y="437641"/>
                      </a:lnTo>
                      <a:cubicBezTo>
                        <a:pt x="92185" y="437641"/>
                        <a:pt x="83621" y="435819"/>
                        <a:pt x="75832" y="432525"/>
                      </a:cubicBezTo>
                      <a:lnTo>
                        <a:pt x="61555" y="422899"/>
                      </a:lnTo>
                      <a:lnTo>
                        <a:pt x="64939" y="420617"/>
                      </a:lnTo>
                      <a:cubicBezTo>
                        <a:pt x="77660" y="415236"/>
                        <a:pt x="91646" y="412261"/>
                        <a:pt x="106326" y="412261"/>
                      </a:cubicBezTo>
                      <a:lnTo>
                        <a:pt x="159310" y="412261"/>
                      </a:lnTo>
                      <a:close/>
                      <a:moveTo>
                        <a:pt x="408647" y="329416"/>
                      </a:moveTo>
                      <a:lnTo>
                        <a:pt x="418859" y="344563"/>
                      </a:lnTo>
                      <a:cubicBezTo>
                        <a:pt x="424750" y="350454"/>
                        <a:pt x="431765" y="355222"/>
                        <a:pt x="439554" y="358516"/>
                      </a:cubicBezTo>
                      <a:lnTo>
                        <a:pt x="460987" y="362843"/>
                      </a:lnTo>
                      <a:lnTo>
                        <a:pt x="457508" y="419503"/>
                      </a:lnTo>
                      <a:lnTo>
                        <a:pt x="438193" y="432525"/>
                      </a:lnTo>
                      <a:cubicBezTo>
                        <a:pt x="430404" y="435820"/>
                        <a:pt x="421841" y="437642"/>
                        <a:pt x="412851" y="437642"/>
                      </a:cubicBezTo>
                      <a:lnTo>
                        <a:pt x="404441" y="437641"/>
                      </a:lnTo>
                      <a:cubicBezTo>
                        <a:pt x="368484" y="437641"/>
                        <a:pt x="339336" y="408493"/>
                        <a:pt x="339336" y="372536"/>
                      </a:cubicBezTo>
                      <a:lnTo>
                        <a:pt x="339336" y="363633"/>
                      </a:lnTo>
                      <a:lnTo>
                        <a:pt x="352396" y="363633"/>
                      </a:lnTo>
                      <a:cubicBezTo>
                        <a:pt x="370375" y="363633"/>
                        <a:pt x="386651" y="356346"/>
                        <a:pt x="398433" y="344564"/>
                      </a:cubicBezTo>
                      <a:close/>
                      <a:moveTo>
                        <a:pt x="257013" y="329416"/>
                      </a:moveTo>
                      <a:lnTo>
                        <a:pt x="267225" y="344563"/>
                      </a:lnTo>
                      <a:cubicBezTo>
                        <a:pt x="279007" y="356345"/>
                        <a:pt x="295284" y="363632"/>
                        <a:pt x="313262" y="363632"/>
                      </a:cubicBezTo>
                      <a:lnTo>
                        <a:pt x="326323" y="363633"/>
                      </a:lnTo>
                      <a:lnTo>
                        <a:pt x="326323" y="372536"/>
                      </a:lnTo>
                      <a:cubicBezTo>
                        <a:pt x="326323" y="408493"/>
                        <a:pt x="297174" y="437642"/>
                        <a:pt x="261217" y="437642"/>
                      </a:cubicBezTo>
                      <a:lnTo>
                        <a:pt x="252807" y="437641"/>
                      </a:lnTo>
                      <a:cubicBezTo>
                        <a:pt x="216850" y="437641"/>
                        <a:pt x="187702" y="408493"/>
                        <a:pt x="187702" y="372536"/>
                      </a:cubicBezTo>
                      <a:lnTo>
                        <a:pt x="187702" y="363633"/>
                      </a:lnTo>
                      <a:lnTo>
                        <a:pt x="200763" y="363633"/>
                      </a:lnTo>
                      <a:cubicBezTo>
                        <a:pt x="218741" y="363633"/>
                        <a:pt x="235018" y="356346"/>
                        <a:pt x="246799" y="344564"/>
                      </a:cubicBezTo>
                      <a:close/>
                      <a:moveTo>
                        <a:pt x="467130" y="262781"/>
                      </a:moveTo>
                      <a:lnTo>
                        <a:pt x="461831" y="349093"/>
                      </a:lnTo>
                      <a:lnTo>
                        <a:pt x="452912" y="347293"/>
                      </a:lnTo>
                      <a:cubicBezTo>
                        <a:pt x="429544" y="337409"/>
                        <a:pt x="413148" y="314271"/>
                        <a:pt x="413148" y="287303"/>
                      </a:cubicBezTo>
                      <a:lnTo>
                        <a:pt x="413148" y="278401"/>
                      </a:lnTo>
                      <a:lnTo>
                        <a:pt x="426209" y="278401"/>
                      </a:lnTo>
                      <a:cubicBezTo>
                        <a:pt x="435198" y="278401"/>
                        <a:pt x="443762" y="276579"/>
                        <a:pt x="451551" y="273284"/>
                      </a:cubicBezTo>
                      <a:close/>
                      <a:moveTo>
                        <a:pt x="330826" y="244183"/>
                      </a:moveTo>
                      <a:lnTo>
                        <a:pt x="341038" y="259331"/>
                      </a:lnTo>
                      <a:cubicBezTo>
                        <a:pt x="352820" y="271113"/>
                        <a:pt x="369096" y="278400"/>
                        <a:pt x="387075" y="278400"/>
                      </a:cubicBezTo>
                      <a:lnTo>
                        <a:pt x="400136" y="278401"/>
                      </a:lnTo>
                      <a:lnTo>
                        <a:pt x="400136" y="287304"/>
                      </a:lnTo>
                      <a:cubicBezTo>
                        <a:pt x="400136" y="323261"/>
                        <a:pt x="370987" y="352409"/>
                        <a:pt x="335030" y="352409"/>
                      </a:cubicBezTo>
                      <a:lnTo>
                        <a:pt x="326620" y="352409"/>
                      </a:lnTo>
                      <a:cubicBezTo>
                        <a:pt x="290663" y="352409"/>
                        <a:pt x="261514" y="323260"/>
                        <a:pt x="261514" y="287303"/>
                      </a:cubicBezTo>
                      <a:lnTo>
                        <a:pt x="261514" y="278401"/>
                      </a:lnTo>
                      <a:lnTo>
                        <a:pt x="274575" y="278401"/>
                      </a:lnTo>
                      <a:cubicBezTo>
                        <a:pt x="292554" y="278401"/>
                        <a:pt x="308830" y="271113"/>
                        <a:pt x="320612" y="259332"/>
                      </a:cubicBezTo>
                      <a:close/>
                      <a:moveTo>
                        <a:pt x="179192" y="244183"/>
                      </a:moveTo>
                      <a:lnTo>
                        <a:pt x="189404" y="259331"/>
                      </a:lnTo>
                      <a:cubicBezTo>
                        <a:pt x="201186" y="271113"/>
                        <a:pt x="217462" y="278400"/>
                        <a:pt x="235441" y="278400"/>
                      </a:cubicBezTo>
                      <a:lnTo>
                        <a:pt x="248502" y="278401"/>
                      </a:lnTo>
                      <a:lnTo>
                        <a:pt x="248502" y="287304"/>
                      </a:lnTo>
                      <a:cubicBezTo>
                        <a:pt x="248502" y="323261"/>
                        <a:pt x="219353" y="352409"/>
                        <a:pt x="183396" y="352409"/>
                      </a:cubicBezTo>
                      <a:lnTo>
                        <a:pt x="174986" y="352409"/>
                      </a:lnTo>
                      <a:lnTo>
                        <a:pt x="150340" y="347433"/>
                      </a:lnTo>
                      <a:lnTo>
                        <a:pt x="140303" y="274896"/>
                      </a:lnTo>
                      <a:lnTo>
                        <a:pt x="148284" y="273284"/>
                      </a:lnTo>
                      <a:cubicBezTo>
                        <a:pt x="156073" y="269990"/>
                        <a:pt x="163088" y="265223"/>
                        <a:pt x="168978" y="259332"/>
                      </a:cubicBezTo>
                      <a:close/>
                      <a:moveTo>
                        <a:pt x="127651" y="183464"/>
                      </a:moveTo>
                      <a:lnTo>
                        <a:pt x="136286" y="189287"/>
                      </a:lnTo>
                      <a:cubicBezTo>
                        <a:pt x="144075" y="192581"/>
                        <a:pt x="152639" y="194403"/>
                        <a:pt x="161628" y="194403"/>
                      </a:cubicBezTo>
                      <a:lnTo>
                        <a:pt x="174689" y="194403"/>
                      </a:lnTo>
                      <a:lnTo>
                        <a:pt x="174689" y="203307"/>
                      </a:lnTo>
                      <a:cubicBezTo>
                        <a:pt x="174689" y="221285"/>
                        <a:pt x="167402" y="237561"/>
                        <a:pt x="155620" y="249343"/>
                      </a:cubicBezTo>
                      <a:lnTo>
                        <a:pt x="138376" y="260970"/>
                      </a:lnTo>
                      <a:close/>
                      <a:moveTo>
                        <a:pt x="408647" y="160186"/>
                      </a:moveTo>
                      <a:lnTo>
                        <a:pt x="418859" y="175334"/>
                      </a:lnTo>
                      <a:cubicBezTo>
                        <a:pt x="430641" y="187116"/>
                        <a:pt x="446917" y="194403"/>
                        <a:pt x="464896" y="194403"/>
                      </a:cubicBezTo>
                      <a:lnTo>
                        <a:pt x="471329" y="194403"/>
                      </a:lnTo>
                      <a:lnTo>
                        <a:pt x="468864" y="234547"/>
                      </a:lnTo>
                      <a:lnTo>
                        <a:pt x="458888" y="249343"/>
                      </a:lnTo>
                      <a:cubicBezTo>
                        <a:pt x="447106" y="261125"/>
                        <a:pt x="430830" y="268412"/>
                        <a:pt x="412851" y="268412"/>
                      </a:cubicBezTo>
                      <a:lnTo>
                        <a:pt x="404441" y="268412"/>
                      </a:lnTo>
                      <a:cubicBezTo>
                        <a:pt x="368484" y="268412"/>
                        <a:pt x="339336" y="239263"/>
                        <a:pt x="339336" y="203306"/>
                      </a:cubicBezTo>
                      <a:lnTo>
                        <a:pt x="339336" y="194403"/>
                      </a:lnTo>
                      <a:lnTo>
                        <a:pt x="352396" y="194403"/>
                      </a:lnTo>
                      <a:cubicBezTo>
                        <a:pt x="370375" y="194403"/>
                        <a:pt x="386651" y="187116"/>
                        <a:pt x="398433" y="175335"/>
                      </a:cubicBezTo>
                      <a:close/>
                      <a:moveTo>
                        <a:pt x="257013" y="160186"/>
                      </a:moveTo>
                      <a:lnTo>
                        <a:pt x="267225" y="175334"/>
                      </a:lnTo>
                      <a:cubicBezTo>
                        <a:pt x="279007" y="187116"/>
                        <a:pt x="295284" y="194403"/>
                        <a:pt x="313262" y="194403"/>
                      </a:cubicBezTo>
                      <a:lnTo>
                        <a:pt x="326323" y="194403"/>
                      </a:lnTo>
                      <a:lnTo>
                        <a:pt x="326323" y="203307"/>
                      </a:lnTo>
                      <a:cubicBezTo>
                        <a:pt x="326323" y="239264"/>
                        <a:pt x="297174" y="268412"/>
                        <a:pt x="261217" y="268412"/>
                      </a:cubicBezTo>
                      <a:lnTo>
                        <a:pt x="252807" y="268412"/>
                      </a:lnTo>
                      <a:cubicBezTo>
                        <a:pt x="216850" y="268412"/>
                        <a:pt x="187702" y="239263"/>
                        <a:pt x="187702" y="203306"/>
                      </a:cubicBezTo>
                      <a:lnTo>
                        <a:pt x="187702" y="194403"/>
                      </a:lnTo>
                      <a:lnTo>
                        <a:pt x="200763" y="194403"/>
                      </a:lnTo>
                      <a:cubicBezTo>
                        <a:pt x="218741" y="194403"/>
                        <a:pt x="235018" y="187116"/>
                        <a:pt x="246799" y="175335"/>
                      </a:cubicBezTo>
                      <a:close/>
                      <a:moveTo>
                        <a:pt x="478282" y="81150"/>
                      </a:moveTo>
                      <a:lnTo>
                        <a:pt x="472094" y="181936"/>
                      </a:lnTo>
                      <a:lnTo>
                        <a:pt x="452912" y="178063"/>
                      </a:lnTo>
                      <a:cubicBezTo>
                        <a:pt x="429544" y="168180"/>
                        <a:pt x="413148" y="145042"/>
                        <a:pt x="413148" y="118074"/>
                      </a:cubicBezTo>
                      <a:lnTo>
                        <a:pt x="413148" y="109171"/>
                      </a:lnTo>
                      <a:lnTo>
                        <a:pt x="426209" y="109171"/>
                      </a:lnTo>
                      <a:cubicBezTo>
                        <a:pt x="444188" y="109171"/>
                        <a:pt x="460464" y="101884"/>
                        <a:pt x="472246" y="90102"/>
                      </a:cubicBezTo>
                      <a:close/>
                      <a:moveTo>
                        <a:pt x="330826" y="74954"/>
                      </a:moveTo>
                      <a:lnTo>
                        <a:pt x="341038" y="90102"/>
                      </a:lnTo>
                      <a:cubicBezTo>
                        <a:pt x="352820" y="101883"/>
                        <a:pt x="369096" y="109171"/>
                        <a:pt x="387075" y="109171"/>
                      </a:cubicBezTo>
                      <a:lnTo>
                        <a:pt x="400136" y="109171"/>
                      </a:lnTo>
                      <a:lnTo>
                        <a:pt x="400136" y="118074"/>
                      </a:lnTo>
                      <a:cubicBezTo>
                        <a:pt x="400136" y="154031"/>
                        <a:pt x="370987" y="183180"/>
                        <a:pt x="335030" y="183180"/>
                      </a:cubicBezTo>
                      <a:lnTo>
                        <a:pt x="326620" y="183179"/>
                      </a:lnTo>
                      <a:cubicBezTo>
                        <a:pt x="290663" y="183179"/>
                        <a:pt x="261514" y="154031"/>
                        <a:pt x="261514" y="118074"/>
                      </a:cubicBezTo>
                      <a:lnTo>
                        <a:pt x="261514" y="109171"/>
                      </a:lnTo>
                      <a:lnTo>
                        <a:pt x="274575" y="109171"/>
                      </a:lnTo>
                      <a:cubicBezTo>
                        <a:pt x="292554" y="109171"/>
                        <a:pt x="308830" y="101884"/>
                        <a:pt x="320612" y="90102"/>
                      </a:cubicBezTo>
                      <a:close/>
                      <a:moveTo>
                        <a:pt x="179192" y="74954"/>
                      </a:moveTo>
                      <a:lnTo>
                        <a:pt x="189404" y="90102"/>
                      </a:lnTo>
                      <a:cubicBezTo>
                        <a:pt x="201186" y="101883"/>
                        <a:pt x="217462" y="109171"/>
                        <a:pt x="235441" y="109171"/>
                      </a:cubicBezTo>
                      <a:lnTo>
                        <a:pt x="248502" y="109171"/>
                      </a:lnTo>
                      <a:lnTo>
                        <a:pt x="248502" y="118074"/>
                      </a:lnTo>
                      <a:cubicBezTo>
                        <a:pt x="248502" y="154031"/>
                        <a:pt x="219353" y="183180"/>
                        <a:pt x="183396" y="183180"/>
                      </a:cubicBezTo>
                      <a:lnTo>
                        <a:pt x="174986" y="183179"/>
                      </a:lnTo>
                      <a:cubicBezTo>
                        <a:pt x="157008" y="183179"/>
                        <a:pt x="140731" y="175892"/>
                        <a:pt x="128950" y="164111"/>
                      </a:cubicBezTo>
                      <a:lnTo>
                        <a:pt x="123946" y="156689"/>
                      </a:lnTo>
                      <a:lnTo>
                        <a:pt x="117371" y="109171"/>
                      </a:lnTo>
                      <a:lnTo>
                        <a:pt x="122942" y="109171"/>
                      </a:lnTo>
                      <a:cubicBezTo>
                        <a:pt x="140920" y="109171"/>
                        <a:pt x="157197" y="101884"/>
                        <a:pt x="168978" y="90102"/>
                      </a:cubicBezTo>
                      <a:close/>
                      <a:moveTo>
                        <a:pt x="439809" y="0"/>
                      </a:moveTo>
                      <a:lnTo>
                        <a:pt x="483264" y="0"/>
                      </a:lnTo>
                      <a:lnTo>
                        <a:pt x="482408" y="13950"/>
                      </a:lnTo>
                      <a:lnTo>
                        <a:pt x="478254" y="13950"/>
                      </a:lnTo>
                      <a:cubicBezTo>
                        <a:pt x="469264" y="13950"/>
                        <a:pt x="460701" y="12128"/>
                        <a:pt x="452912" y="8834"/>
                      </a:cubicBezTo>
                      <a:close/>
                      <a:moveTo>
                        <a:pt x="402549" y="0"/>
                      </a:moveTo>
                      <a:lnTo>
                        <a:pt x="414744" y="0"/>
                      </a:lnTo>
                      <a:lnTo>
                        <a:pt x="418859" y="6105"/>
                      </a:lnTo>
                      <a:cubicBezTo>
                        <a:pt x="430641" y="17886"/>
                        <a:pt x="446917" y="25174"/>
                        <a:pt x="464896" y="25174"/>
                      </a:cubicBezTo>
                      <a:lnTo>
                        <a:pt x="477957" y="25174"/>
                      </a:lnTo>
                      <a:lnTo>
                        <a:pt x="477957" y="34077"/>
                      </a:lnTo>
                      <a:cubicBezTo>
                        <a:pt x="477957" y="70034"/>
                        <a:pt x="448808" y="99183"/>
                        <a:pt x="412851" y="99183"/>
                      </a:cubicBezTo>
                      <a:lnTo>
                        <a:pt x="404441" y="99182"/>
                      </a:lnTo>
                      <a:cubicBezTo>
                        <a:pt x="368484" y="99182"/>
                        <a:pt x="339336" y="70034"/>
                        <a:pt x="339336" y="34077"/>
                      </a:cubicBezTo>
                      <a:lnTo>
                        <a:pt x="339336" y="25174"/>
                      </a:lnTo>
                      <a:lnTo>
                        <a:pt x="352396" y="25174"/>
                      </a:lnTo>
                      <a:cubicBezTo>
                        <a:pt x="370375" y="25174"/>
                        <a:pt x="386651" y="17887"/>
                        <a:pt x="398433" y="6105"/>
                      </a:cubicBezTo>
                      <a:close/>
                      <a:moveTo>
                        <a:pt x="288176" y="0"/>
                      </a:moveTo>
                      <a:lnTo>
                        <a:pt x="373475" y="0"/>
                      </a:lnTo>
                      <a:lnTo>
                        <a:pt x="360372" y="8834"/>
                      </a:lnTo>
                      <a:cubicBezTo>
                        <a:pt x="352583" y="12129"/>
                        <a:pt x="344020" y="13951"/>
                        <a:pt x="335030" y="13951"/>
                      </a:cubicBezTo>
                      <a:lnTo>
                        <a:pt x="326620" y="13950"/>
                      </a:lnTo>
                      <a:cubicBezTo>
                        <a:pt x="317631" y="13950"/>
                        <a:pt x="309067" y="12128"/>
                        <a:pt x="301278" y="8834"/>
                      </a:cubicBezTo>
                      <a:close/>
                      <a:moveTo>
                        <a:pt x="250915" y="0"/>
                      </a:moveTo>
                      <a:lnTo>
                        <a:pt x="263110" y="0"/>
                      </a:lnTo>
                      <a:lnTo>
                        <a:pt x="267225" y="6105"/>
                      </a:lnTo>
                      <a:cubicBezTo>
                        <a:pt x="279007" y="17886"/>
                        <a:pt x="295284" y="25174"/>
                        <a:pt x="313262" y="25174"/>
                      </a:cubicBezTo>
                      <a:lnTo>
                        <a:pt x="326323" y="25174"/>
                      </a:lnTo>
                      <a:lnTo>
                        <a:pt x="326323" y="34077"/>
                      </a:lnTo>
                      <a:cubicBezTo>
                        <a:pt x="326323" y="70034"/>
                        <a:pt x="297174" y="99183"/>
                        <a:pt x="261217" y="99183"/>
                      </a:cubicBezTo>
                      <a:lnTo>
                        <a:pt x="252807" y="99182"/>
                      </a:lnTo>
                      <a:cubicBezTo>
                        <a:pt x="216850" y="99182"/>
                        <a:pt x="187702" y="70034"/>
                        <a:pt x="187702" y="34077"/>
                      </a:cubicBezTo>
                      <a:lnTo>
                        <a:pt x="187702" y="25174"/>
                      </a:lnTo>
                      <a:lnTo>
                        <a:pt x="200763" y="25174"/>
                      </a:lnTo>
                      <a:cubicBezTo>
                        <a:pt x="218741" y="25174"/>
                        <a:pt x="235018" y="17887"/>
                        <a:pt x="246799" y="6105"/>
                      </a:cubicBezTo>
                      <a:close/>
                      <a:moveTo>
                        <a:pt x="136542" y="0"/>
                      </a:moveTo>
                      <a:lnTo>
                        <a:pt x="221841" y="0"/>
                      </a:lnTo>
                      <a:lnTo>
                        <a:pt x="208738" y="8834"/>
                      </a:lnTo>
                      <a:cubicBezTo>
                        <a:pt x="200949" y="12129"/>
                        <a:pt x="192386" y="13951"/>
                        <a:pt x="183396" y="13951"/>
                      </a:cubicBezTo>
                      <a:lnTo>
                        <a:pt x="174986" y="13950"/>
                      </a:lnTo>
                      <a:cubicBezTo>
                        <a:pt x="165997" y="13950"/>
                        <a:pt x="157433" y="12128"/>
                        <a:pt x="149644" y="8834"/>
                      </a:cubicBezTo>
                      <a:close/>
                      <a:moveTo>
                        <a:pt x="102264" y="0"/>
                      </a:moveTo>
                      <a:lnTo>
                        <a:pt x="111476" y="0"/>
                      </a:lnTo>
                      <a:lnTo>
                        <a:pt x="115592" y="6105"/>
                      </a:lnTo>
                      <a:cubicBezTo>
                        <a:pt x="127374" y="17886"/>
                        <a:pt x="143650" y="25174"/>
                        <a:pt x="161628" y="25174"/>
                      </a:cubicBezTo>
                      <a:lnTo>
                        <a:pt x="174689" y="25174"/>
                      </a:lnTo>
                      <a:lnTo>
                        <a:pt x="174689" y="34077"/>
                      </a:lnTo>
                      <a:cubicBezTo>
                        <a:pt x="174689" y="61045"/>
                        <a:pt x="158293" y="84183"/>
                        <a:pt x="134926" y="94067"/>
                      </a:cubicBezTo>
                      <a:lnTo>
                        <a:pt x="115814" y="97925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98DA7966-0D13-483D-BA5C-2C89D5CF9665}"/>
                    </a:ext>
                  </a:extLst>
                </p:cNvPr>
                <p:cNvSpPr/>
                <p:nvPr/>
              </p:nvSpPr>
              <p:spPr>
                <a:xfrm>
                  <a:off x="5432491" y="2673350"/>
                  <a:ext cx="399918" cy="11430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7B44193F-70A4-4DAC-B7A2-B9AF0ACA4FC3}"/>
                  </a:ext>
                </a:extLst>
              </p:cNvPr>
              <p:cNvGrpSpPr/>
              <p:nvPr/>
            </p:nvGrpSpPr>
            <p:grpSpPr>
              <a:xfrm flipH="1">
                <a:off x="3488663" y="5226971"/>
                <a:ext cx="492724" cy="689694"/>
                <a:chOff x="5339685" y="2673350"/>
                <a:chExt cx="492724" cy="689694"/>
              </a:xfrm>
              <a:grpFill/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0EBCD90-0F3A-441B-BF10-36DDBC543562}"/>
                    </a:ext>
                  </a:extLst>
                </p:cNvPr>
                <p:cNvSpPr/>
                <p:nvPr/>
              </p:nvSpPr>
              <p:spPr>
                <a:xfrm>
                  <a:off x="5339685" y="2738132"/>
                  <a:ext cx="483264" cy="624912"/>
                </a:xfrm>
                <a:custGeom>
                  <a:avLst/>
                  <a:gdLst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26100 w 483264"/>
                    <a:gd name="connsiteY2" fmla="*/ 413122 h 624912"/>
                    <a:gd name="connsiteX3" fmla="*/ 457111 w 483264"/>
                    <a:gd name="connsiteY3" fmla="*/ 425967 h 624912"/>
                    <a:gd name="connsiteX4" fmla="*/ 470816 w 483264"/>
                    <a:gd name="connsiteY4" fmla="*/ 459055 h 624912"/>
                    <a:gd name="connsiteX5" fmla="*/ 470816 w 483264"/>
                    <a:gd name="connsiteY5" fmla="*/ 581395 h 624912"/>
                    <a:gd name="connsiteX6" fmla="*/ 427299 w 483264"/>
                    <a:gd name="connsiteY6" fmla="*/ 624912 h 624912"/>
                    <a:gd name="connsiteX7" fmla="*/ 357540 w 483264"/>
                    <a:gd name="connsiteY7" fmla="*/ 624912 h 624912"/>
                    <a:gd name="connsiteX8" fmla="*/ 219738 w 483264"/>
                    <a:gd name="connsiteY8" fmla="*/ 624912 h 624912"/>
                    <a:gd name="connsiteX9" fmla="*/ 43517 w 483264"/>
                    <a:gd name="connsiteY9" fmla="*/ 624912 h 624912"/>
                    <a:gd name="connsiteX10" fmla="*/ 0 w 483264"/>
                    <a:gd name="connsiteY10" fmla="*/ 581395 h 624912"/>
                    <a:gd name="connsiteX11" fmla="*/ 0 w 483264"/>
                    <a:gd name="connsiteY11" fmla="*/ 518587 h 624912"/>
                    <a:gd name="connsiteX12" fmla="*/ 106326 w 483264"/>
                    <a:gd name="connsiteY12" fmla="*/ 412261 h 624912"/>
                    <a:gd name="connsiteX13" fmla="*/ 159310 w 483264"/>
                    <a:gd name="connsiteY13" fmla="*/ 412261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357540 w 483264"/>
                    <a:gd name="connsiteY6" fmla="*/ 624912 h 624912"/>
                    <a:gd name="connsiteX7" fmla="*/ 219738 w 483264"/>
                    <a:gd name="connsiteY7" fmla="*/ 624912 h 624912"/>
                    <a:gd name="connsiteX8" fmla="*/ 43517 w 483264"/>
                    <a:gd name="connsiteY8" fmla="*/ 624912 h 624912"/>
                    <a:gd name="connsiteX9" fmla="*/ 0 w 483264"/>
                    <a:gd name="connsiteY9" fmla="*/ 581395 h 624912"/>
                    <a:gd name="connsiteX10" fmla="*/ 0 w 483264"/>
                    <a:gd name="connsiteY10" fmla="*/ 518587 h 624912"/>
                    <a:gd name="connsiteX11" fmla="*/ 106326 w 483264"/>
                    <a:gd name="connsiteY11" fmla="*/ 412261 h 624912"/>
                    <a:gd name="connsiteX12" fmla="*/ 159310 w 483264"/>
                    <a:gd name="connsiteY12" fmla="*/ 412261 h 624912"/>
                    <a:gd name="connsiteX13" fmla="*/ 102264 w 483264"/>
                    <a:gd name="connsiteY13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219738 w 483264"/>
                    <a:gd name="connsiteY6" fmla="*/ 624912 h 624912"/>
                    <a:gd name="connsiteX7" fmla="*/ 43517 w 483264"/>
                    <a:gd name="connsiteY7" fmla="*/ 624912 h 624912"/>
                    <a:gd name="connsiteX8" fmla="*/ 0 w 483264"/>
                    <a:gd name="connsiteY8" fmla="*/ 581395 h 624912"/>
                    <a:gd name="connsiteX9" fmla="*/ 0 w 483264"/>
                    <a:gd name="connsiteY9" fmla="*/ 518587 h 624912"/>
                    <a:gd name="connsiteX10" fmla="*/ 106326 w 483264"/>
                    <a:gd name="connsiteY10" fmla="*/ 412261 h 624912"/>
                    <a:gd name="connsiteX11" fmla="*/ 159310 w 483264"/>
                    <a:gd name="connsiteY11" fmla="*/ 412261 h 624912"/>
                    <a:gd name="connsiteX12" fmla="*/ 102264 w 483264"/>
                    <a:gd name="connsiteY12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43517 w 483264"/>
                    <a:gd name="connsiteY6" fmla="*/ 624912 h 624912"/>
                    <a:gd name="connsiteX7" fmla="*/ 0 w 483264"/>
                    <a:gd name="connsiteY7" fmla="*/ 581395 h 624912"/>
                    <a:gd name="connsiteX8" fmla="*/ 0 w 483264"/>
                    <a:gd name="connsiteY8" fmla="*/ 518587 h 624912"/>
                    <a:gd name="connsiteX9" fmla="*/ 106326 w 483264"/>
                    <a:gd name="connsiteY9" fmla="*/ 412261 h 624912"/>
                    <a:gd name="connsiteX10" fmla="*/ 159310 w 483264"/>
                    <a:gd name="connsiteY10" fmla="*/ 412261 h 624912"/>
                    <a:gd name="connsiteX11" fmla="*/ 102264 w 483264"/>
                    <a:gd name="connsiteY11" fmla="*/ 0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3264" h="624912">
                      <a:moveTo>
                        <a:pt x="102264" y="0"/>
                      </a:moveTo>
                      <a:lnTo>
                        <a:pt x="483264" y="0"/>
                      </a:lnTo>
                      <a:lnTo>
                        <a:pt x="457111" y="425967"/>
                      </a:lnTo>
                      <a:cubicBezTo>
                        <a:pt x="465579" y="434435"/>
                        <a:pt x="470816" y="446133"/>
                        <a:pt x="470816" y="459055"/>
                      </a:cubicBezTo>
                      <a:lnTo>
                        <a:pt x="470816" y="581395"/>
                      </a:lnTo>
                      <a:cubicBezTo>
                        <a:pt x="470816" y="605429"/>
                        <a:pt x="451333" y="624912"/>
                        <a:pt x="427299" y="624912"/>
                      </a:cubicBezTo>
                      <a:lnTo>
                        <a:pt x="43517" y="624912"/>
                      </a:lnTo>
                      <a:cubicBezTo>
                        <a:pt x="19483" y="624912"/>
                        <a:pt x="0" y="605429"/>
                        <a:pt x="0" y="581395"/>
                      </a:cubicBezTo>
                      <a:lnTo>
                        <a:pt x="0" y="518587"/>
                      </a:lnTo>
                      <a:cubicBezTo>
                        <a:pt x="0" y="459865"/>
                        <a:pt x="47604" y="412261"/>
                        <a:pt x="106326" y="412261"/>
                      </a:cubicBezTo>
                      <a:lnTo>
                        <a:pt x="159310" y="412261"/>
                      </a:lnTo>
                      <a:lnTo>
                        <a:pt x="10226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FA3139D-CED8-4106-8E05-80BBD655B8DC}"/>
                    </a:ext>
                  </a:extLst>
                </p:cNvPr>
                <p:cNvSpPr/>
                <p:nvPr/>
              </p:nvSpPr>
              <p:spPr>
                <a:xfrm>
                  <a:off x="5345112" y="2738132"/>
                  <a:ext cx="483264" cy="624912"/>
                </a:xfrm>
                <a:custGeom>
                  <a:avLst/>
                  <a:gdLst>
                    <a:gd name="connsiteX0" fmla="*/ 460840 w 483264"/>
                    <a:gd name="connsiteY0" fmla="*/ 605480 h 624912"/>
                    <a:gd name="connsiteX1" fmla="*/ 458071 w 483264"/>
                    <a:gd name="connsiteY1" fmla="*/ 612166 h 624912"/>
                    <a:gd name="connsiteX2" fmla="*/ 427299 w 483264"/>
                    <a:gd name="connsiteY2" fmla="*/ 624912 h 624912"/>
                    <a:gd name="connsiteX3" fmla="*/ 413148 w 483264"/>
                    <a:gd name="connsiteY3" fmla="*/ 624912 h 624912"/>
                    <a:gd name="connsiteX4" fmla="*/ 413148 w 483264"/>
                    <a:gd name="connsiteY4" fmla="*/ 616859 h 624912"/>
                    <a:gd name="connsiteX5" fmla="*/ 426209 w 483264"/>
                    <a:gd name="connsiteY5" fmla="*/ 616859 h 624912"/>
                    <a:gd name="connsiteX6" fmla="*/ 451551 w 483264"/>
                    <a:gd name="connsiteY6" fmla="*/ 611743 h 624912"/>
                    <a:gd name="connsiteX7" fmla="*/ 330826 w 483264"/>
                    <a:gd name="connsiteY7" fmla="*/ 582642 h 624912"/>
                    <a:gd name="connsiteX8" fmla="*/ 341038 w 483264"/>
                    <a:gd name="connsiteY8" fmla="*/ 597790 h 624912"/>
                    <a:gd name="connsiteX9" fmla="*/ 387075 w 483264"/>
                    <a:gd name="connsiteY9" fmla="*/ 616859 h 624912"/>
                    <a:gd name="connsiteX10" fmla="*/ 400136 w 483264"/>
                    <a:gd name="connsiteY10" fmla="*/ 616859 h 624912"/>
                    <a:gd name="connsiteX11" fmla="*/ 400136 w 483264"/>
                    <a:gd name="connsiteY11" fmla="*/ 624912 h 624912"/>
                    <a:gd name="connsiteX12" fmla="*/ 261514 w 483264"/>
                    <a:gd name="connsiteY12" fmla="*/ 624912 h 624912"/>
                    <a:gd name="connsiteX13" fmla="*/ 261514 w 483264"/>
                    <a:gd name="connsiteY13" fmla="*/ 616859 h 624912"/>
                    <a:gd name="connsiteX14" fmla="*/ 274575 w 483264"/>
                    <a:gd name="connsiteY14" fmla="*/ 616859 h 624912"/>
                    <a:gd name="connsiteX15" fmla="*/ 320612 w 483264"/>
                    <a:gd name="connsiteY15" fmla="*/ 597790 h 624912"/>
                    <a:gd name="connsiteX16" fmla="*/ 179192 w 483264"/>
                    <a:gd name="connsiteY16" fmla="*/ 582642 h 624912"/>
                    <a:gd name="connsiteX17" fmla="*/ 189404 w 483264"/>
                    <a:gd name="connsiteY17" fmla="*/ 597790 h 624912"/>
                    <a:gd name="connsiteX18" fmla="*/ 235441 w 483264"/>
                    <a:gd name="connsiteY18" fmla="*/ 616859 h 624912"/>
                    <a:gd name="connsiteX19" fmla="*/ 248502 w 483264"/>
                    <a:gd name="connsiteY19" fmla="*/ 616859 h 624912"/>
                    <a:gd name="connsiteX20" fmla="*/ 248502 w 483264"/>
                    <a:gd name="connsiteY20" fmla="*/ 624912 h 624912"/>
                    <a:gd name="connsiteX21" fmla="*/ 109881 w 483264"/>
                    <a:gd name="connsiteY21" fmla="*/ 624912 h 624912"/>
                    <a:gd name="connsiteX22" fmla="*/ 109881 w 483264"/>
                    <a:gd name="connsiteY22" fmla="*/ 616859 h 624912"/>
                    <a:gd name="connsiteX23" fmla="*/ 122942 w 483264"/>
                    <a:gd name="connsiteY23" fmla="*/ 616859 h 624912"/>
                    <a:gd name="connsiteX24" fmla="*/ 168978 w 483264"/>
                    <a:gd name="connsiteY24" fmla="*/ 597790 h 624912"/>
                    <a:gd name="connsiteX25" fmla="*/ 27558 w 483264"/>
                    <a:gd name="connsiteY25" fmla="*/ 582642 h 624912"/>
                    <a:gd name="connsiteX26" fmla="*/ 37771 w 483264"/>
                    <a:gd name="connsiteY26" fmla="*/ 597790 h 624912"/>
                    <a:gd name="connsiteX27" fmla="*/ 83807 w 483264"/>
                    <a:gd name="connsiteY27" fmla="*/ 616859 h 624912"/>
                    <a:gd name="connsiteX28" fmla="*/ 96868 w 483264"/>
                    <a:gd name="connsiteY28" fmla="*/ 616859 h 624912"/>
                    <a:gd name="connsiteX29" fmla="*/ 96868 w 483264"/>
                    <a:gd name="connsiteY29" fmla="*/ 624912 h 624912"/>
                    <a:gd name="connsiteX30" fmla="*/ 43517 w 483264"/>
                    <a:gd name="connsiteY30" fmla="*/ 624912 h 624912"/>
                    <a:gd name="connsiteX31" fmla="*/ 12746 w 483264"/>
                    <a:gd name="connsiteY31" fmla="*/ 612166 h 624912"/>
                    <a:gd name="connsiteX32" fmla="*/ 9095 w 483264"/>
                    <a:gd name="connsiteY32" fmla="*/ 603352 h 624912"/>
                    <a:gd name="connsiteX33" fmla="*/ 17345 w 483264"/>
                    <a:gd name="connsiteY33" fmla="*/ 597790 h 624912"/>
                    <a:gd name="connsiteX34" fmla="*/ 0 w 483264"/>
                    <a:gd name="connsiteY34" fmla="*/ 530844 h 624912"/>
                    <a:gd name="connsiteX35" fmla="*/ 9995 w 483264"/>
                    <a:gd name="connsiteY35" fmla="*/ 532862 h 624912"/>
                    <a:gd name="connsiteX36" fmla="*/ 23055 w 483264"/>
                    <a:gd name="connsiteY36" fmla="*/ 532862 h 624912"/>
                    <a:gd name="connsiteX37" fmla="*/ 23055 w 483264"/>
                    <a:gd name="connsiteY37" fmla="*/ 541765 h 624912"/>
                    <a:gd name="connsiteX38" fmla="*/ 3986 w 483264"/>
                    <a:gd name="connsiteY38" fmla="*/ 587802 h 624912"/>
                    <a:gd name="connsiteX39" fmla="*/ 2945 w 483264"/>
                    <a:gd name="connsiteY39" fmla="*/ 588504 h 624912"/>
                    <a:gd name="connsiteX40" fmla="*/ 0 w 483264"/>
                    <a:gd name="connsiteY40" fmla="*/ 581395 h 624912"/>
                    <a:gd name="connsiteX41" fmla="*/ 408647 w 483264"/>
                    <a:gd name="connsiteY41" fmla="*/ 498645 h 624912"/>
                    <a:gd name="connsiteX42" fmla="*/ 418859 w 483264"/>
                    <a:gd name="connsiteY42" fmla="*/ 513793 h 624912"/>
                    <a:gd name="connsiteX43" fmla="*/ 464896 w 483264"/>
                    <a:gd name="connsiteY43" fmla="*/ 532862 h 624912"/>
                    <a:gd name="connsiteX44" fmla="*/ 470816 w 483264"/>
                    <a:gd name="connsiteY44" fmla="*/ 532862 h 624912"/>
                    <a:gd name="connsiteX45" fmla="*/ 470816 w 483264"/>
                    <a:gd name="connsiteY45" fmla="*/ 570110 h 624912"/>
                    <a:gd name="connsiteX46" fmla="*/ 458888 w 483264"/>
                    <a:gd name="connsiteY46" fmla="*/ 587802 h 624912"/>
                    <a:gd name="connsiteX47" fmla="*/ 412851 w 483264"/>
                    <a:gd name="connsiteY47" fmla="*/ 606871 h 624912"/>
                    <a:gd name="connsiteX48" fmla="*/ 404441 w 483264"/>
                    <a:gd name="connsiteY48" fmla="*/ 606871 h 624912"/>
                    <a:gd name="connsiteX49" fmla="*/ 339336 w 483264"/>
                    <a:gd name="connsiteY49" fmla="*/ 541765 h 624912"/>
                    <a:gd name="connsiteX50" fmla="*/ 339336 w 483264"/>
                    <a:gd name="connsiteY50" fmla="*/ 532862 h 624912"/>
                    <a:gd name="connsiteX51" fmla="*/ 352396 w 483264"/>
                    <a:gd name="connsiteY51" fmla="*/ 532862 h 624912"/>
                    <a:gd name="connsiteX52" fmla="*/ 398433 w 483264"/>
                    <a:gd name="connsiteY52" fmla="*/ 513793 h 624912"/>
                    <a:gd name="connsiteX53" fmla="*/ 257013 w 483264"/>
                    <a:gd name="connsiteY53" fmla="*/ 498645 h 624912"/>
                    <a:gd name="connsiteX54" fmla="*/ 267225 w 483264"/>
                    <a:gd name="connsiteY54" fmla="*/ 513793 h 624912"/>
                    <a:gd name="connsiteX55" fmla="*/ 313262 w 483264"/>
                    <a:gd name="connsiteY55" fmla="*/ 532862 h 624912"/>
                    <a:gd name="connsiteX56" fmla="*/ 326323 w 483264"/>
                    <a:gd name="connsiteY56" fmla="*/ 532862 h 624912"/>
                    <a:gd name="connsiteX57" fmla="*/ 326323 w 483264"/>
                    <a:gd name="connsiteY57" fmla="*/ 541765 h 624912"/>
                    <a:gd name="connsiteX58" fmla="*/ 261217 w 483264"/>
                    <a:gd name="connsiteY58" fmla="*/ 606871 h 624912"/>
                    <a:gd name="connsiteX59" fmla="*/ 252807 w 483264"/>
                    <a:gd name="connsiteY59" fmla="*/ 606871 h 624912"/>
                    <a:gd name="connsiteX60" fmla="*/ 187702 w 483264"/>
                    <a:gd name="connsiteY60" fmla="*/ 541765 h 624912"/>
                    <a:gd name="connsiteX61" fmla="*/ 187702 w 483264"/>
                    <a:gd name="connsiteY61" fmla="*/ 532862 h 624912"/>
                    <a:gd name="connsiteX62" fmla="*/ 200763 w 483264"/>
                    <a:gd name="connsiteY62" fmla="*/ 532862 h 624912"/>
                    <a:gd name="connsiteX63" fmla="*/ 246799 w 483264"/>
                    <a:gd name="connsiteY63" fmla="*/ 513793 h 624912"/>
                    <a:gd name="connsiteX64" fmla="*/ 105379 w 483264"/>
                    <a:gd name="connsiteY64" fmla="*/ 498645 h 624912"/>
                    <a:gd name="connsiteX65" fmla="*/ 115592 w 483264"/>
                    <a:gd name="connsiteY65" fmla="*/ 513793 h 624912"/>
                    <a:gd name="connsiteX66" fmla="*/ 161628 w 483264"/>
                    <a:gd name="connsiteY66" fmla="*/ 532862 h 624912"/>
                    <a:gd name="connsiteX67" fmla="*/ 174689 w 483264"/>
                    <a:gd name="connsiteY67" fmla="*/ 532862 h 624912"/>
                    <a:gd name="connsiteX68" fmla="*/ 174689 w 483264"/>
                    <a:gd name="connsiteY68" fmla="*/ 541765 h 624912"/>
                    <a:gd name="connsiteX69" fmla="*/ 109584 w 483264"/>
                    <a:gd name="connsiteY69" fmla="*/ 606871 h 624912"/>
                    <a:gd name="connsiteX70" fmla="*/ 101174 w 483264"/>
                    <a:gd name="connsiteY70" fmla="*/ 606871 h 624912"/>
                    <a:gd name="connsiteX71" fmla="*/ 36068 w 483264"/>
                    <a:gd name="connsiteY71" fmla="*/ 541765 h 624912"/>
                    <a:gd name="connsiteX72" fmla="*/ 36068 w 483264"/>
                    <a:gd name="connsiteY72" fmla="*/ 532862 h 624912"/>
                    <a:gd name="connsiteX73" fmla="*/ 49129 w 483264"/>
                    <a:gd name="connsiteY73" fmla="*/ 532862 h 624912"/>
                    <a:gd name="connsiteX74" fmla="*/ 95166 w 483264"/>
                    <a:gd name="connsiteY74" fmla="*/ 513793 h 624912"/>
                    <a:gd name="connsiteX75" fmla="*/ 463043 w 483264"/>
                    <a:gd name="connsiteY75" fmla="*/ 434766 h 624912"/>
                    <a:gd name="connsiteX76" fmla="*/ 467139 w 483264"/>
                    <a:gd name="connsiteY76" fmla="*/ 440841 h 624912"/>
                    <a:gd name="connsiteX77" fmla="*/ 470816 w 483264"/>
                    <a:gd name="connsiteY77" fmla="*/ 459055 h 624912"/>
                    <a:gd name="connsiteX78" fmla="*/ 470816 w 483264"/>
                    <a:gd name="connsiteY78" fmla="*/ 520137 h 624912"/>
                    <a:gd name="connsiteX79" fmla="*/ 452912 w 483264"/>
                    <a:gd name="connsiteY79" fmla="*/ 516522 h 624912"/>
                    <a:gd name="connsiteX80" fmla="*/ 413148 w 483264"/>
                    <a:gd name="connsiteY80" fmla="*/ 456533 h 624912"/>
                    <a:gd name="connsiteX81" fmla="*/ 413148 w 483264"/>
                    <a:gd name="connsiteY81" fmla="*/ 447630 h 624912"/>
                    <a:gd name="connsiteX82" fmla="*/ 426209 w 483264"/>
                    <a:gd name="connsiteY82" fmla="*/ 447630 h 624912"/>
                    <a:gd name="connsiteX83" fmla="*/ 451551 w 483264"/>
                    <a:gd name="connsiteY83" fmla="*/ 442514 h 624912"/>
                    <a:gd name="connsiteX84" fmla="*/ 45464 w 483264"/>
                    <a:gd name="connsiteY84" fmla="*/ 433748 h 624912"/>
                    <a:gd name="connsiteX85" fmla="*/ 58465 w 483264"/>
                    <a:gd name="connsiteY85" fmla="*/ 442513 h 624912"/>
                    <a:gd name="connsiteX86" fmla="*/ 83807 w 483264"/>
                    <a:gd name="connsiteY86" fmla="*/ 447629 h 624912"/>
                    <a:gd name="connsiteX87" fmla="*/ 96868 w 483264"/>
                    <a:gd name="connsiteY87" fmla="*/ 447630 h 624912"/>
                    <a:gd name="connsiteX88" fmla="*/ 96868 w 483264"/>
                    <a:gd name="connsiteY88" fmla="*/ 456533 h 624912"/>
                    <a:gd name="connsiteX89" fmla="*/ 31762 w 483264"/>
                    <a:gd name="connsiteY89" fmla="*/ 521639 h 624912"/>
                    <a:gd name="connsiteX90" fmla="*/ 23353 w 483264"/>
                    <a:gd name="connsiteY90" fmla="*/ 521638 h 624912"/>
                    <a:gd name="connsiteX91" fmla="*/ 323 w 483264"/>
                    <a:gd name="connsiteY91" fmla="*/ 516989 h 624912"/>
                    <a:gd name="connsiteX92" fmla="*/ 8356 w 483264"/>
                    <a:gd name="connsiteY92" fmla="*/ 477200 h 624912"/>
                    <a:gd name="connsiteX93" fmla="*/ 31143 w 483264"/>
                    <a:gd name="connsiteY93" fmla="*/ 443403 h 624912"/>
                    <a:gd name="connsiteX94" fmla="*/ 330826 w 483264"/>
                    <a:gd name="connsiteY94" fmla="*/ 413413 h 624912"/>
                    <a:gd name="connsiteX95" fmla="*/ 341038 w 483264"/>
                    <a:gd name="connsiteY95" fmla="*/ 428561 h 624912"/>
                    <a:gd name="connsiteX96" fmla="*/ 387075 w 483264"/>
                    <a:gd name="connsiteY96" fmla="*/ 447629 h 624912"/>
                    <a:gd name="connsiteX97" fmla="*/ 400136 w 483264"/>
                    <a:gd name="connsiteY97" fmla="*/ 447630 h 624912"/>
                    <a:gd name="connsiteX98" fmla="*/ 400136 w 483264"/>
                    <a:gd name="connsiteY98" fmla="*/ 456533 h 624912"/>
                    <a:gd name="connsiteX99" fmla="*/ 335030 w 483264"/>
                    <a:gd name="connsiteY99" fmla="*/ 521639 h 624912"/>
                    <a:gd name="connsiteX100" fmla="*/ 326620 w 483264"/>
                    <a:gd name="connsiteY100" fmla="*/ 521638 h 624912"/>
                    <a:gd name="connsiteX101" fmla="*/ 261514 w 483264"/>
                    <a:gd name="connsiteY101" fmla="*/ 456533 h 624912"/>
                    <a:gd name="connsiteX102" fmla="*/ 261514 w 483264"/>
                    <a:gd name="connsiteY102" fmla="*/ 447630 h 624912"/>
                    <a:gd name="connsiteX103" fmla="*/ 274575 w 483264"/>
                    <a:gd name="connsiteY103" fmla="*/ 447630 h 624912"/>
                    <a:gd name="connsiteX104" fmla="*/ 320612 w 483264"/>
                    <a:gd name="connsiteY104" fmla="*/ 428561 h 624912"/>
                    <a:gd name="connsiteX105" fmla="*/ 179192 w 483264"/>
                    <a:gd name="connsiteY105" fmla="*/ 413413 h 624912"/>
                    <a:gd name="connsiteX106" fmla="*/ 189404 w 483264"/>
                    <a:gd name="connsiteY106" fmla="*/ 428561 h 624912"/>
                    <a:gd name="connsiteX107" fmla="*/ 235441 w 483264"/>
                    <a:gd name="connsiteY107" fmla="*/ 447629 h 624912"/>
                    <a:gd name="connsiteX108" fmla="*/ 248502 w 483264"/>
                    <a:gd name="connsiteY108" fmla="*/ 447630 h 624912"/>
                    <a:gd name="connsiteX109" fmla="*/ 248502 w 483264"/>
                    <a:gd name="connsiteY109" fmla="*/ 456533 h 624912"/>
                    <a:gd name="connsiteX110" fmla="*/ 183396 w 483264"/>
                    <a:gd name="connsiteY110" fmla="*/ 521639 h 624912"/>
                    <a:gd name="connsiteX111" fmla="*/ 174986 w 483264"/>
                    <a:gd name="connsiteY111" fmla="*/ 521638 h 624912"/>
                    <a:gd name="connsiteX112" fmla="*/ 109881 w 483264"/>
                    <a:gd name="connsiteY112" fmla="*/ 456533 h 624912"/>
                    <a:gd name="connsiteX113" fmla="*/ 109881 w 483264"/>
                    <a:gd name="connsiteY113" fmla="*/ 447630 h 624912"/>
                    <a:gd name="connsiteX114" fmla="*/ 122942 w 483264"/>
                    <a:gd name="connsiteY114" fmla="*/ 447630 h 624912"/>
                    <a:gd name="connsiteX115" fmla="*/ 168978 w 483264"/>
                    <a:gd name="connsiteY115" fmla="*/ 428561 h 624912"/>
                    <a:gd name="connsiteX116" fmla="*/ 152321 w 483264"/>
                    <a:gd name="connsiteY116" fmla="*/ 361753 h 624912"/>
                    <a:gd name="connsiteX117" fmla="*/ 161628 w 483264"/>
                    <a:gd name="connsiteY117" fmla="*/ 363632 h 624912"/>
                    <a:gd name="connsiteX118" fmla="*/ 174689 w 483264"/>
                    <a:gd name="connsiteY118" fmla="*/ 363633 h 624912"/>
                    <a:gd name="connsiteX119" fmla="*/ 174689 w 483264"/>
                    <a:gd name="connsiteY119" fmla="*/ 372536 h 624912"/>
                    <a:gd name="connsiteX120" fmla="*/ 109584 w 483264"/>
                    <a:gd name="connsiteY120" fmla="*/ 437642 h 624912"/>
                    <a:gd name="connsiteX121" fmla="*/ 101174 w 483264"/>
                    <a:gd name="connsiteY121" fmla="*/ 437641 h 624912"/>
                    <a:gd name="connsiteX122" fmla="*/ 75832 w 483264"/>
                    <a:gd name="connsiteY122" fmla="*/ 432525 h 624912"/>
                    <a:gd name="connsiteX123" fmla="*/ 61555 w 483264"/>
                    <a:gd name="connsiteY123" fmla="*/ 422899 h 624912"/>
                    <a:gd name="connsiteX124" fmla="*/ 64939 w 483264"/>
                    <a:gd name="connsiteY124" fmla="*/ 420617 h 624912"/>
                    <a:gd name="connsiteX125" fmla="*/ 106326 w 483264"/>
                    <a:gd name="connsiteY125" fmla="*/ 412261 h 624912"/>
                    <a:gd name="connsiteX126" fmla="*/ 159310 w 483264"/>
                    <a:gd name="connsiteY126" fmla="*/ 412261 h 624912"/>
                    <a:gd name="connsiteX127" fmla="*/ 408647 w 483264"/>
                    <a:gd name="connsiteY127" fmla="*/ 329416 h 624912"/>
                    <a:gd name="connsiteX128" fmla="*/ 418859 w 483264"/>
                    <a:gd name="connsiteY128" fmla="*/ 344563 h 624912"/>
                    <a:gd name="connsiteX129" fmla="*/ 439554 w 483264"/>
                    <a:gd name="connsiteY129" fmla="*/ 358516 h 624912"/>
                    <a:gd name="connsiteX130" fmla="*/ 460987 w 483264"/>
                    <a:gd name="connsiteY130" fmla="*/ 362843 h 624912"/>
                    <a:gd name="connsiteX131" fmla="*/ 457508 w 483264"/>
                    <a:gd name="connsiteY131" fmla="*/ 419503 h 624912"/>
                    <a:gd name="connsiteX132" fmla="*/ 438193 w 483264"/>
                    <a:gd name="connsiteY132" fmla="*/ 432525 h 624912"/>
                    <a:gd name="connsiteX133" fmla="*/ 412851 w 483264"/>
                    <a:gd name="connsiteY133" fmla="*/ 437642 h 624912"/>
                    <a:gd name="connsiteX134" fmla="*/ 404441 w 483264"/>
                    <a:gd name="connsiteY134" fmla="*/ 437641 h 624912"/>
                    <a:gd name="connsiteX135" fmla="*/ 339336 w 483264"/>
                    <a:gd name="connsiteY135" fmla="*/ 372536 h 624912"/>
                    <a:gd name="connsiteX136" fmla="*/ 339336 w 483264"/>
                    <a:gd name="connsiteY136" fmla="*/ 363633 h 624912"/>
                    <a:gd name="connsiteX137" fmla="*/ 352396 w 483264"/>
                    <a:gd name="connsiteY137" fmla="*/ 363633 h 624912"/>
                    <a:gd name="connsiteX138" fmla="*/ 398433 w 483264"/>
                    <a:gd name="connsiteY138" fmla="*/ 344564 h 624912"/>
                    <a:gd name="connsiteX139" fmla="*/ 257013 w 483264"/>
                    <a:gd name="connsiteY139" fmla="*/ 329416 h 624912"/>
                    <a:gd name="connsiteX140" fmla="*/ 267225 w 483264"/>
                    <a:gd name="connsiteY140" fmla="*/ 344563 h 624912"/>
                    <a:gd name="connsiteX141" fmla="*/ 313262 w 483264"/>
                    <a:gd name="connsiteY141" fmla="*/ 363632 h 624912"/>
                    <a:gd name="connsiteX142" fmla="*/ 326323 w 483264"/>
                    <a:gd name="connsiteY142" fmla="*/ 363633 h 624912"/>
                    <a:gd name="connsiteX143" fmla="*/ 326323 w 483264"/>
                    <a:gd name="connsiteY143" fmla="*/ 372536 h 624912"/>
                    <a:gd name="connsiteX144" fmla="*/ 261217 w 483264"/>
                    <a:gd name="connsiteY144" fmla="*/ 437642 h 624912"/>
                    <a:gd name="connsiteX145" fmla="*/ 252807 w 483264"/>
                    <a:gd name="connsiteY145" fmla="*/ 437641 h 624912"/>
                    <a:gd name="connsiteX146" fmla="*/ 187702 w 483264"/>
                    <a:gd name="connsiteY146" fmla="*/ 372536 h 624912"/>
                    <a:gd name="connsiteX147" fmla="*/ 187702 w 483264"/>
                    <a:gd name="connsiteY147" fmla="*/ 363633 h 624912"/>
                    <a:gd name="connsiteX148" fmla="*/ 200763 w 483264"/>
                    <a:gd name="connsiteY148" fmla="*/ 363633 h 624912"/>
                    <a:gd name="connsiteX149" fmla="*/ 246799 w 483264"/>
                    <a:gd name="connsiteY149" fmla="*/ 344564 h 624912"/>
                    <a:gd name="connsiteX150" fmla="*/ 467130 w 483264"/>
                    <a:gd name="connsiteY150" fmla="*/ 262781 h 624912"/>
                    <a:gd name="connsiteX151" fmla="*/ 461831 w 483264"/>
                    <a:gd name="connsiteY151" fmla="*/ 349093 h 624912"/>
                    <a:gd name="connsiteX152" fmla="*/ 452912 w 483264"/>
                    <a:gd name="connsiteY152" fmla="*/ 347293 h 624912"/>
                    <a:gd name="connsiteX153" fmla="*/ 413148 w 483264"/>
                    <a:gd name="connsiteY153" fmla="*/ 287303 h 624912"/>
                    <a:gd name="connsiteX154" fmla="*/ 413148 w 483264"/>
                    <a:gd name="connsiteY154" fmla="*/ 278401 h 624912"/>
                    <a:gd name="connsiteX155" fmla="*/ 426209 w 483264"/>
                    <a:gd name="connsiteY155" fmla="*/ 278401 h 624912"/>
                    <a:gd name="connsiteX156" fmla="*/ 451551 w 483264"/>
                    <a:gd name="connsiteY156" fmla="*/ 273284 h 624912"/>
                    <a:gd name="connsiteX157" fmla="*/ 330826 w 483264"/>
                    <a:gd name="connsiteY157" fmla="*/ 244183 h 624912"/>
                    <a:gd name="connsiteX158" fmla="*/ 341038 w 483264"/>
                    <a:gd name="connsiteY158" fmla="*/ 259331 h 624912"/>
                    <a:gd name="connsiteX159" fmla="*/ 387075 w 483264"/>
                    <a:gd name="connsiteY159" fmla="*/ 278400 h 624912"/>
                    <a:gd name="connsiteX160" fmla="*/ 400136 w 483264"/>
                    <a:gd name="connsiteY160" fmla="*/ 278401 h 624912"/>
                    <a:gd name="connsiteX161" fmla="*/ 400136 w 483264"/>
                    <a:gd name="connsiteY161" fmla="*/ 287304 h 624912"/>
                    <a:gd name="connsiteX162" fmla="*/ 335030 w 483264"/>
                    <a:gd name="connsiteY162" fmla="*/ 352409 h 624912"/>
                    <a:gd name="connsiteX163" fmla="*/ 326620 w 483264"/>
                    <a:gd name="connsiteY163" fmla="*/ 352409 h 624912"/>
                    <a:gd name="connsiteX164" fmla="*/ 261514 w 483264"/>
                    <a:gd name="connsiteY164" fmla="*/ 287303 h 624912"/>
                    <a:gd name="connsiteX165" fmla="*/ 261514 w 483264"/>
                    <a:gd name="connsiteY165" fmla="*/ 278401 h 624912"/>
                    <a:gd name="connsiteX166" fmla="*/ 274575 w 483264"/>
                    <a:gd name="connsiteY166" fmla="*/ 278401 h 624912"/>
                    <a:gd name="connsiteX167" fmla="*/ 320612 w 483264"/>
                    <a:gd name="connsiteY167" fmla="*/ 259332 h 624912"/>
                    <a:gd name="connsiteX168" fmla="*/ 179192 w 483264"/>
                    <a:gd name="connsiteY168" fmla="*/ 244183 h 624912"/>
                    <a:gd name="connsiteX169" fmla="*/ 189404 w 483264"/>
                    <a:gd name="connsiteY169" fmla="*/ 259331 h 624912"/>
                    <a:gd name="connsiteX170" fmla="*/ 235441 w 483264"/>
                    <a:gd name="connsiteY170" fmla="*/ 278400 h 624912"/>
                    <a:gd name="connsiteX171" fmla="*/ 248502 w 483264"/>
                    <a:gd name="connsiteY171" fmla="*/ 278401 h 624912"/>
                    <a:gd name="connsiteX172" fmla="*/ 248502 w 483264"/>
                    <a:gd name="connsiteY172" fmla="*/ 287304 h 624912"/>
                    <a:gd name="connsiteX173" fmla="*/ 183396 w 483264"/>
                    <a:gd name="connsiteY173" fmla="*/ 352409 h 624912"/>
                    <a:gd name="connsiteX174" fmla="*/ 174986 w 483264"/>
                    <a:gd name="connsiteY174" fmla="*/ 352409 h 624912"/>
                    <a:gd name="connsiteX175" fmla="*/ 150340 w 483264"/>
                    <a:gd name="connsiteY175" fmla="*/ 347433 h 624912"/>
                    <a:gd name="connsiteX176" fmla="*/ 140303 w 483264"/>
                    <a:gd name="connsiteY176" fmla="*/ 274896 h 624912"/>
                    <a:gd name="connsiteX177" fmla="*/ 148284 w 483264"/>
                    <a:gd name="connsiteY177" fmla="*/ 273284 h 624912"/>
                    <a:gd name="connsiteX178" fmla="*/ 168978 w 483264"/>
                    <a:gd name="connsiteY178" fmla="*/ 259332 h 624912"/>
                    <a:gd name="connsiteX179" fmla="*/ 127651 w 483264"/>
                    <a:gd name="connsiteY179" fmla="*/ 183464 h 624912"/>
                    <a:gd name="connsiteX180" fmla="*/ 136286 w 483264"/>
                    <a:gd name="connsiteY180" fmla="*/ 189287 h 624912"/>
                    <a:gd name="connsiteX181" fmla="*/ 161628 w 483264"/>
                    <a:gd name="connsiteY181" fmla="*/ 194403 h 624912"/>
                    <a:gd name="connsiteX182" fmla="*/ 174689 w 483264"/>
                    <a:gd name="connsiteY182" fmla="*/ 194403 h 624912"/>
                    <a:gd name="connsiteX183" fmla="*/ 174689 w 483264"/>
                    <a:gd name="connsiteY183" fmla="*/ 203307 h 624912"/>
                    <a:gd name="connsiteX184" fmla="*/ 155620 w 483264"/>
                    <a:gd name="connsiteY184" fmla="*/ 249343 h 624912"/>
                    <a:gd name="connsiteX185" fmla="*/ 138376 w 483264"/>
                    <a:gd name="connsiteY185" fmla="*/ 260970 h 624912"/>
                    <a:gd name="connsiteX186" fmla="*/ 408647 w 483264"/>
                    <a:gd name="connsiteY186" fmla="*/ 160186 h 624912"/>
                    <a:gd name="connsiteX187" fmla="*/ 418859 w 483264"/>
                    <a:gd name="connsiteY187" fmla="*/ 175334 h 624912"/>
                    <a:gd name="connsiteX188" fmla="*/ 464896 w 483264"/>
                    <a:gd name="connsiteY188" fmla="*/ 194403 h 624912"/>
                    <a:gd name="connsiteX189" fmla="*/ 471329 w 483264"/>
                    <a:gd name="connsiteY189" fmla="*/ 194403 h 624912"/>
                    <a:gd name="connsiteX190" fmla="*/ 468864 w 483264"/>
                    <a:gd name="connsiteY190" fmla="*/ 234547 h 624912"/>
                    <a:gd name="connsiteX191" fmla="*/ 458888 w 483264"/>
                    <a:gd name="connsiteY191" fmla="*/ 249343 h 624912"/>
                    <a:gd name="connsiteX192" fmla="*/ 412851 w 483264"/>
                    <a:gd name="connsiteY192" fmla="*/ 268412 h 624912"/>
                    <a:gd name="connsiteX193" fmla="*/ 404441 w 483264"/>
                    <a:gd name="connsiteY193" fmla="*/ 268412 h 624912"/>
                    <a:gd name="connsiteX194" fmla="*/ 339336 w 483264"/>
                    <a:gd name="connsiteY194" fmla="*/ 203306 h 624912"/>
                    <a:gd name="connsiteX195" fmla="*/ 339336 w 483264"/>
                    <a:gd name="connsiteY195" fmla="*/ 194403 h 624912"/>
                    <a:gd name="connsiteX196" fmla="*/ 352396 w 483264"/>
                    <a:gd name="connsiteY196" fmla="*/ 194403 h 624912"/>
                    <a:gd name="connsiteX197" fmla="*/ 398433 w 483264"/>
                    <a:gd name="connsiteY197" fmla="*/ 175335 h 624912"/>
                    <a:gd name="connsiteX198" fmla="*/ 257013 w 483264"/>
                    <a:gd name="connsiteY198" fmla="*/ 160186 h 624912"/>
                    <a:gd name="connsiteX199" fmla="*/ 267225 w 483264"/>
                    <a:gd name="connsiteY199" fmla="*/ 175334 h 624912"/>
                    <a:gd name="connsiteX200" fmla="*/ 313262 w 483264"/>
                    <a:gd name="connsiteY200" fmla="*/ 194403 h 624912"/>
                    <a:gd name="connsiteX201" fmla="*/ 326323 w 483264"/>
                    <a:gd name="connsiteY201" fmla="*/ 194403 h 624912"/>
                    <a:gd name="connsiteX202" fmla="*/ 326323 w 483264"/>
                    <a:gd name="connsiteY202" fmla="*/ 203307 h 624912"/>
                    <a:gd name="connsiteX203" fmla="*/ 261217 w 483264"/>
                    <a:gd name="connsiteY203" fmla="*/ 268412 h 624912"/>
                    <a:gd name="connsiteX204" fmla="*/ 252807 w 483264"/>
                    <a:gd name="connsiteY204" fmla="*/ 268412 h 624912"/>
                    <a:gd name="connsiteX205" fmla="*/ 187702 w 483264"/>
                    <a:gd name="connsiteY205" fmla="*/ 203306 h 624912"/>
                    <a:gd name="connsiteX206" fmla="*/ 187702 w 483264"/>
                    <a:gd name="connsiteY206" fmla="*/ 194403 h 624912"/>
                    <a:gd name="connsiteX207" fmla="*/ 200763 w 483264"/>
                    <a:gd name="connsiteY207" fmla="*/ 194403 h 624912"/>
                    <a:gd name="connsiteX208" fmla="*/ 246799 w 483264"/>
                    <a:gd name="connsiteY208" fmla="*/ 175335 h 624912"/>
                    <a:gd name="connsiteX209" fmla="*/ 478282 w 483264"/>
                    <a:gd name="connsiteY209" fmla="*/ 81150 h 624912"/>
                    <a:gd name="connsiteX210" fmla="*/ 472094 w 483264"/>
                    <a:gd name="connsiteY210" fmla="*/ 181936 h 624912"/>
                    <a:gd name="connsiteX211" fmla="*/ 452912 w 483264"/>
                    <a:gd name="connsiteY211" fmla="*/ 178063 h 624912"/>
                    <a:gd name="connsiteX212" fmla="*/ 413148 w 483264"/>
                    <a:gd name="connsiteY212" fmla="*/ 118074 h 624912"/>
                    <a:gd name="connsiteX213" fmla="*/ 413148 w 483264"/>
                    <a:gd name="connsiteY213" fmla="*/ 109171 h 624912"/>
                    <a:gd name="connsiteX214" fmla="*/ 426209 w 483264"/>
                    <a:gd name="connsiteY214" fmla="*/ 109171 h 624912"/>
                    <a:gd name="connsiteX215" fmla="*/ 472246 w 483264"/>
                    <a:gd name="connsiteY215" fmla="*/ 90102 h 624912"/>
                    <a:gd name="connsiteX216" fmla="*/ 330826 w 483264"/>
                    <a:gd name="connsiteY216" fmla="*/ 74954 h 624912"/>
                    <a:gd name="connsiteX217" fmla="*/ 341038 w 483264"/>
                    <a:gd name="connsiteY217" fmla="*/ 90102 h 624912"/>
                    <a:gd name="connsiteX218" fmla="*/ 387075 w 483264"/>
                    <a:gd name="connsiteY218" fmla="*/ 109171 h 624912"/>
                    <a:gd name="connsiteX219" fmla="*/ 400136 w 483264"/>
                    <a:gd name="connsiteY219" fmla="*/ 109171 h 624912"/>
                    <a:gd name="connsiteX220" fmla="*/ 400136 w 483264"/>
                    <a:gd name="connsiteY220" fmla="*/ 118074 h 624912"/>
                    <a:gd name="connsiteX221" fmla="*/ 335030 w 483264"/>
                    <a:gd name="connsiteY221" fmla="*/ 183180 h 624912"/>
                    <a:gd name="connsiteX222" fmla="*/ 326620 w 483264"/>
                    <a:gd name="connsiteY222" fmla="*/ 183179 h 624912"/>
                    <a:gd name="connsiteX223" fmla="*/ 261514 w 483264"/>
                    <a:gd name="connsiteY223" fmla="*/ 118074 h 624912"/>
                    <a:gd name="connsiteX224" fmla="*/ 261514 w 483264"/>
                    <a:gd name="connsiteY224" fmla="*/ 109171 h 624912"/>
                    <a:gd name="connsiteX225" fmla="*/ 274575 w 483264"/>
                    <a:gd name="connsiteY225" fmla="*/ 109171 h 624912"/>
                    <a:gd name="connsiteX226" fmla="*/ 320612 w 483264"/>
                    <a:gd name="connsiteY226" fmla="*/ 90102 h 624912"/>
                    <a:gd name="connsiteX227" fmla="*/ 179192 w 483264"/>
                    <a:gd name="connsiteY227" fmla="*/ 74954 h 624912"/>
                    <a:gd name="connsiteX228" fmla="*/ 189404 w 483264"/>
                    <a:gd name="connsiteY228" fmla="*/ 90102 h 624912"/>
                    <a:gd name="connsiteX229" fmla="*/ 235441 w 483264"/>
                    <a:gd name="connsiteY229" fmla="*/ 109171 h 624912"/>
                    <a:gd name="connsiteX230" fmla="*/ 248502 w 483264"/>
                    <a:gd name="connsiteY230" fmla="*/ 109171 h 624912"/>
                    <a:gd name="connsiteX231" fmla="*/ 248502 w 483264"/>
                    <a:gd name="connsiteY231" fmla="*/ 118074 h 624912"/>
                    <a:gd name="connsiteX232" fmla="*/ 183396 w 483264"/>
                    <a:gd name="connsiteY232" fmla="*/ 183180 h 624912"/>
                    <a:gd name="connsiteX233" fmla="*/ 174986 w 483264"/>
                    <a:gd name="connsiteY233" fmla="*/ 183179 h 624912"/>
                    <a:gd name="connsiteX234" fmla="*/ 128950 w 483264"/>
                    <a:gd name="connsiteY234" fmla="*/ 164111 h 624912"/>
                    <a:gd name="connsiteX235" fmla="*/ 123946 w 483264"/>
                    <a:gd name="connsiteY235" fmla="*/ 156689 h 624912"/>
                    <a:gd name="connsiteX236" fmla="*/ 117371 w 483264"/>
                    <a:gd name="connsiteY236" fmla="*/ 109171 h 624912"/>
                    <a:gd name="connsiteX237" fmla="*/ 122942 w 483264"/>
                    <a:gd name="connsiteY237" fmla="*/ 109171 h 624912"/>
                    <a:gd name="connsiteX238" fmla="*/ 168978 w 483264"/>
                    <a:gd name="connsiteY238" fmla="*/ 90102 h 624912"/>
                    <a:gd name="connsiteX239" fmla="*/ 439809 w 483264"/>
                    <a:gd name="connsiteY239" fmla="*/ 0 h 624912"/>
                    <a:gd name="connsiteX240" fmla="*/ 483264 w 483264"/>
                    <a:gd name="connsiteY240" fmla="*/ 0 h 624912"/>
                    <a:gd name="connsiteX241" fmla="*/ 482408 w 483264"/>
                    <a:gd name="connsiteY241" fmla="*/ 13950 h 624912"/>
                    <a:gd name="connsiteX242" fmla="*/ 478254 w 483264"/>
                    <a:gd name="connsiteY242" fmla="*/ 13950 h 624912"/>
                    <a:gd name="connsiteX243" fmla="*/ 452912 w 483264"/>
                    <a:gd name="connsiteY243" fmla="*/ 8834 h 624912"/>
                    <a:gd name="connsiteX244" fmla="*/ 402549 w 483264"/>
                    <a:gd name="connsiteY244" fmla="*/ 0 h 624912"/>
                    <a:gd name="connsiteX245" fmla="*/ 414744 w 483264"/>
                    <a:gd name="connsiteY245" fmla="*/ 0 h 624912"/>
                    <a:gd name="connsiteX246" fmla="*/ 418859 w 483264"/>
                    <a:gd name="connsiteY246" fmla="*/ 6105 h 624912"/>
                    <a:gd name="connsiteX247" fmla="*/ 464896 w 483264"/>
                    <a:gd name="connsiteY247" fmla="*/ 25174 h 624912"/>
                    <a:gd name="connsiteX248" fmla="*/ 477957 w 483264"/>
                    <a:gd name="connsiteY248" fmla="*/ 25174 h 624912"/>
                    <a:gd name="connsiteX249" fmla="*/ 477957 w 483264"/>
                    <a:gd name="connsiteY249" fmla="*/ 34077 h 624912"/>
                    <a:gd name="connsiteX250" fmla="*/ 412851 w 483264"/>
                    <a:gd name="connsiteY250" fmla="*/ 99183 h 624912"/>
                    <a:gd name="connsiteX251" fmla="*/ 404441 w 483264"/>
                    <a:gd name="connsiteY251" fmla="*/ 99182 h 624912"/>
                    <a:gd name="connsiteX252" fmla="*/ 339336 w 483264"/>
                    <a:gd name="connsiteY252" fmla="*/ 34077 h 624912"/>
                    <a:gd name="connsiteX253" fmla="*/ 339336 w 483264"/>
                    <a:gd name="connsiteY253" fmla="*/ 25174 h 624912"/>
                    <a:gd name="connsiteX254" fmla="*/ 352396 w 483264"/>
                    <a:gd name="connsiteY254" fmla="*/ 25174 h 624912"/>
                    <a:gd name="connsiteX255" fmla="*/ 398433 w 483264"/>
                    <a:gd name="connsiteY255" fmla="*/ 6105 h 624912"/>
                    <a:gd name="connsiteX256" fmla="*/ 288176 w 483264"/>
                    <a:gd name="connsiteY256" fmla="*/ 0 h 624912"/>
                    <a:gd name="connsiteX257" fmla="*/ 373475 w 483264"/>
                    <a:gd name="connsiteY257" fmla="*/ 0 h 624912"/>
                    <a:gd name="connsiteX258" fmla="*/ 360372 w 483264"/>
                    <a:gd name="connsiteY258" fmla="*/ 8834 h 624912"/>
                    <a:gd name="connsiteX259" fmla="*/ 335030 w 483264"/>
                    <a:gd name="connsiteY259" fmla="*/ 13951 h 624912"/>
                    <a:gd name="connsiteX260" fmla="*/ 326620 w 483264"/>
                    <a:gd name="connsiteY260" fmla="*/ 13950 h 624912"/>
                    <a:gd name="connsiteX261" fmla="*/ 301278 w 483264"/>
                    <a:gd name="connsiteY261" fmla="*/ 8834 h 624912"/>
                    <a:gd name="connsiteX262" fmla="*/ 250915 w 483264"/>
                    <a:gd name="connsiteY262" fmla="*/ 0 h 624912"/>
                    <a:gd name="connsiteX263" fmla="*/ 263110 w 483264"/>
                    <a:gd name="connsiteY263" fmla="*/ 0 h 624912"/>
                    <a:gd name="connsiteX264" fmla="*/ 267225 w 483264"/>
                    <a:gd name="connsiteY264" fmla="*/ 6105 h 624912"/>
                    <a:gd name="connsiteX265" fmla="*/ 313262 w 483264"/>
                    <a:gd name="connsiteY265" fmla="*/ 25174 h 624912"/>
                    <a:gd name="connsiteX266" fmla="*/ 326323 w 483264"/>
                    <a:gd name="connsiteY266" fmla="*/ 25174 h 624912"/>
                    <a:gd name="connsiteX267" fmla="*/ 326323 w 483264"/>
                    <a:gd name="connsiteY267" fmla="*/ 34077 h 624912"/>
                    <a:gd name="connsiteX268" fmla="*/ 261217 w 483264"/>
                    <a:gd name="connsiteY268" fmla="*/ 99183 h 624912"/>
                    <a:gd name="connsiteX269" fmla="*/ 252807 w 483264"/>
                    <a:gd name="connsiteY269" fmla="*/ 99182 h 624912"/>
                    <a:gd name="connsiteX270" fmla="*/ 187702 w 483264"/>
                    <a:gd name="connsiteY270" fmla="*/ 34077 h 624912"/>
                    <a:gd name="connsiteX271" fmla="*/ 187702 w 483264"/>
                    <a:gd name="connsiteY271" fmla="*/ 25174 h 624912"/>
                    <a:gd name="connsiteX272" fmla="*/ 200763 w 483264"/>
                    <a:gd name="connsiteY272" fmla="*/ 25174 h 624912"/>
                    <a:gd name="connsiteX273" fmla="*/ 246799 w 483264"/>
                    <a:gd name="connsiteY273" fmla="*/ 6105 h 624912"/>
                    <a:gd name="connsiteX274" fmla="*/ 136542 w 483264"/>
                    <a:gd name="connsiteY274" fmla="*/ 0 h 624912"/>
                    <a:gd name="connsiteX275" fmla="*/ 221841 w 483264"/>
                    <a:gd name="connsiteY275" fmla="*/ 0 h 624912"/>
                    <a:gd name="connsiteX276" fmla="*/ 208738 w 483264"/>
                    <a:gd name="connsiteY276" fmla="*/ 8834 h 624912"/>
                    <a:gd name="connsiteX277" fmla="*/ 183396 w 483264"/>
                    <a:gd name="connsiteY277" fmla="*/ 13951 h 624912"/>
                    <a:gd name="connsiteX278" fmla="*/ 174986 w 483264"/>
                    <a:gd name="connsiteY278" fmla="*/ 13950 h 624912"/>
                    <a:gd name="connsiteX279" fmla="*/ 149644 w 483264"/>
                    <a:gd name="connsiteY279" fmla="*/ 8834 h 624912"/>
                    <a:gd name="connsiteX280" fmla="*/ 102264 w 483264"/>
                    <a:gd name="connsiteY280" fmla="*/ 0 h 624912"/>
                    <a:gd name="connsiteX281" fmla="*/ 111476 w 483264"/>
                    <a:gd name="connsiteY281" fmla="*/ 0 h 624912"/>
                    <a:gd name="connsiteX282" fmla="*/ 115592 w 483264"/>
                    <a:gd name="connsiteY282" fmla="*/ 6105 h 624912"/>
                    <a:gd name="connsiteX283" fmla="*/ 161628 w 483264"/>
                    <a:gd name="connsiteY283" fmla="*/ 25174 h 624912"/>
                    <a:gd name="connsiteX284" fmla="*/ 174689 w 483264"/>
                    <a:gd name="connsiteY284" fmla="*/ 25174 h 624912"/>
                    <a:gd name="connsiteX285" fmla="*/ 174689 w 483264"/>
                    <a:gd name="connsiteY285" fmla="*/ 34077 h 624912"/>
                    <a:gd name="connsiteX286" fmla="*/ 134926 w 483264"/>
                    <a:gd name="connsiteY286" fmla="*/ 94067 h 624912"/>
                    <a:gd name="connsiteX287" fmla="*/ 115814 w 483264"/>
                    <a:gd name="connsiteY287" fmla="*/ 97925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</a:cxnLst>
                  <a:rect l="l" t="t" r="r" b="b"/>
                  <a:pathLst>
                    <a:path w="483264" h="624912">
                      <a:moveTo>
                        <a:pt x="460840" y="605480"/>
                      </a:moveTo>
                      <a:lnTo>
                        <a:pt x="458071" y="612166"/>
                      </a:lnTo>
                      <a:cubicBezTo>
                        <a:pt x="450195" y="620041"/>
                        <a:pt x="439316" y="624912"/>
                        <a:pt x="427299" y="624912"/>
                      </a:cubicBezTo>
                      <a:lnTo>
                        <a:pt x="413148" y="624912"/>
                      </a:lnTo>
                      <a:lnTo>
                        <a:pt x="413148" y="616859"/>
                      </a:lnTo>
                      <a:lnTo>
                        <a:pt x="426209" y="616859"/>
                      </a:lnTo>
                      <a:cubicBezTo>
                        <a:pt x="435198" y="616859"/>
                        <a:pt x="443762" y="615038"/>
                        <a:pt x="451551" y="611743"/>
                      </a:cubicBezTo>
                      <a:close/>
                      <a:moveTo>
                        <a:pt x="330826" y="582642"/>
                      </a:moveTo>
                      <a:lnTo>
                        <a:pt x="341038" y="597790"/>
                      </a:lnTo>
                      <a:cubicBezTo>
                        <a:pt x="352820" y="609572"/>
                        <a:pt x="369096" y="616859"/>
                        <a:pt x="387075" y="616859"/>
                      </a:cubicBezTo>
                      <a:lnTo>
                        <a:pt x="400136" y="616859"/>
                      </a:lnTo>
                      <a:lnTo>
                        <a:pt x="400136" y="624912"/>
                      </a:lnTo>
                      <a:lnTo>
                        <a:pt x="261514" y="624912"/>
                      </a:lnTo>
                      <a:lnTo>
                        <a:pt x="261514" y="616859"/>
                      </a:lnTo>
                      <a:lnTo>
                        <a:pt x="274575" y="616859"/>
                      </a:lnTo>
                      <a:cubicBezTo>
                        <a:pt x="292554" y="616859"/>
                        <a:pt x="308830" y="609572"/>
                        <a:pt x="320612" y="597790"/>
                      </a:cubicBezTo>
                      <a:close/>
                      <a:moveTo>
                        <a:pt x="179192" y="582642"/>
                      </a:moveTo>
                      <a:lnTo>
                        <a:pt x="189404" y="597790"/>
                      </a:lnTo>
                      <a:cubicBezTo>
                        <a:pt x="201186" y="609572"/>
                        <a:pt x="217462" y="616859"/>
                        <a:pt x="235441" y="616859"/>
                      </a:cubicBezTo>
                      <a:lnTo>
                        <a:pt x="248502" y="616859"/>
                      </a:lnTo>
                      <a:lnTo>
                        <a:pt x="248502" y="624912"/>
                      </a:lnTo>
                      <a:lnTo>
                        <a:pt x="109881" y="624912"/>
                      </a:lnTo>
                      <a:lnTo>
                        <a:pt x="109881" y="616859"/>
                      </a:lnTo>
                      <a:lnTo>
                        <a:pt x="122942" y="616859"/>
                      </a:lnTo>
                      <a:cubicBezTo>
                        <a:pt x="140920" y="616859"/>
                        <a:pt x="157197" y="609572"/>
                        <a:pt x="168978" y="597790"/>
                      </a:cubicBezTo>
                      <a:close/>
                      <a:moveTo>
                        <a:pt x="27558" y="582642"/>
                      </a:moveTo>
                      <a:lnTo>
                        <a:pt x="37771" y="597790"/>
                      </a:lnTo>
                      <a:cubicBezTo>
                        <a:pt x="49553" y="609572"/>
                        <a:pt x="65829" y="616859"/>
                        <a:pt x="83807" y="616859"/>
                      </a:cubicBezTo>
                      <a:lnTo>
                        <a:pt x="96868" y="616859"/>
                      </a:lnTo>
                      <a:lnTo>
                        <a:pt x="96868" y="624912"/>
                      </a:lnTo>
                      <a:lnTo>
                        <a:pt x="43517" y="624912"/>
                      </a:lnTo>
                      <a:cubicBezTo>
                        <a:pt x="31500" y="624912"/>
                        <a:pt x="20621" y="620041"/>
                        <a:pt x="12746" y="612166"/>
                      </a:cubicBezTo>
                      <a:lnTo>
                        <a:pt x="9095" y="603352"/>
                      </a:lnTo>
                      <a:lnTo>
                        <a:pt x="17345" y="597790"/>
                      </a:lnTo>
                      <a:close/>
                      <a:moveTo>
                        <a:pt x="0" y="530844"/>
                      </a:moveTo>
                      <a:lnTo>
                        <a:pt x="9995" y="532862"/>
                      </a:lnTo>
                      <a:lnTo>
                        <a:pt x="23055" y="532862"/>
                      </a:lnTo>
                      <a:lnTo>
                        <a:pt x="23055" y="541765"/>
                      </a:lnTo>
                      <a:cubicBezTo>
                        <a:pt x="23055" y="559744"/>
                        <a:pt x="15768" y="576020"/>
                        <a:pt x="3986" y="587802"/>
                      </a:cubicBezTo>
                      <a:lnTo>
                        <a:pt x="2945" y="588504"/>
                      </a:lnTo>
                      <a:lnTo>
                        <a:pt x="0" y="581395"/>
                      </a:lnTo>
                      <a:close/>
                      <a:moveTo>
                        <a:pt x="408647" y="498645"/>
                      </a:moveTo>
                      <a:lnTo>
                        <a:pt x="418859" y="513793"/>
                      </a:lnTo>
                      <a:cubicBezTo>
                        <a:pt x="430641" y="525574"/>
                        <a:pt x="446917" y="532862"/>
                        <a:pt x="464896" y="532862"/>
                      </a:cubicBezTo>
                      <a:lnTo>
                        <a:pt x="470816" y="532862"/>
                      </a:lnTo>
                      <a:lnTo>
                        <a:pt x="470816" y="570110"/>
                      </a:lnTo>
                      <a:lnTo>
                        <a:pt x="458888" y="587802"/>
                      </a:lnTo>
                      <a:cubicBezTo>
                        <a:pt x="447106" y="599584"/>
                        <a:pt x="430830" y="606871"/>
                        <a:pt x="412851" y="606871"/>
                      </a:cubicBezTo>
                      <a:lnTo>
                        <a:pt x="404441" y="606871"/>
                      </a:lnTo>
                      <a:cubicBezTo>
                        <a:pt x="368484" y="606871"/>
                        <a:pt x="339336" y="577722"/>
                        <a:pt x="339336" y="541765"/>
                      </a:cubicBezTo>
                      <a:lnTo>
                        <a:pt x="339336" y="532862"/>
                      </a:lnTo>
                      <a:lnTo>
                        <a:pt x="352396" y="532862"/>
                      </a:lnTo>
                      <a:cubicBezTo>
                        <a:pt x="370375" y="532862"/>
                        <a:pt x="386651" y="525575"/>
                        <a:pt x="398433" y="513793"/>
                      </a:cubicBezTo>
                      <a:close/>
                      <a:moveTo>
                        <a:pt x="257013" y="498645"/>
                      </a:moveTo>
                      <a:lnTo>
                        <a:pt x="267225" y="513793"/>
                      </a:lnTo>
                      <a:cubicBezTo>
                        <a:pt x="279007" y="525574"/>
                        <a:pt x="295284" y="532862"/>
                        <a:pt x="313262" y="532862"/>
                      </a:cubicBezTo>
                      <a:lnTo>
                        <a:pt x="326323" y="532862"/>
                      </a:lnTo>
                      <a:lnTo>
                        <a:pt x="326323" y="541765"/>
                      </a:lnTo>
                      <a:cubicBezTo>
                        <a:pt x="326323" y="577722"/>
                        <a:pt x="297174" y="606871"/>
                        <a:pt x="261217" y="606871"/>
                      </a:cubicBezTo>
                      <a:lnTo>
                        <a:pt x="252807" y="606871"/>
                      </a:lnTo>
                      <a:cubicBezTo>
                        <a:pt x="216850" y="606871"/>
                        <a:pt x="187702" y="577722"/>
                        <a:pt x="187702" y="541765"/>
                      </a:cubicBezTo>
                      <a:lnTo>
                        <a:pt x="187702" y="532862"/>
                      </a:lnTo>
                      <a:lnTo>
                        <a:pt x="200763" y="532862"/>
                      </a:lnTo>
                      <a:cubicBezTo>
                        <a:pt x="218741" y="532862"/>
                        <a:pt x="235018" y="525575"/>
                        <a:pt x="246799" y="513793"/>
                      </a:cubicBezTo>
                      <a:close/>
                      <a:moveTo>
                        <a:pt x="105379" y="498645"/>
                      </a:moveTo>
                      <a:lnTo>
                        <a:pt x="115592" y="513793"/>
                      </a:lnTo>
                      <a:cubicBezTo>
                        <a:pt x="127374" y="525574"/>
                        <a:pt x="143650" y="532862"/>
                        <a:pt x="161628" y="532862"/>
                      </a:cubicBezTo>
                      <a:lnTo>
                        <a:pt x="174689" y="532862"/>
                      </a:lnTo>
                      <a:lnTo>
                        <a:pt x="174689" y="541765"/>
                      </a:lnTo>
                      <a:cubicBezTo>
                        <a:pt x="174689" y="577722"/>
                        <a:pt x="145541" y="606871"/>
                        <a:pt x="109584" y="606871"/>
                      </a:cubicBezTo>
                      <a:lnTo>
                        <a:pt x="101174" y="606871"/>
                      </a:lnTo>
                      <a:cubicBezTo>
                        <a:pt x="65217" y="606871"/>
                        <a:pt x="36068" y="577722"/>
                        <a:pt x="36068" y="541765"/>
                      </a:cubicBezTo>
                      <a:lnTo>
                        <a:pt x="36068" y="532862"/>
                      </a:lnTo>
                      <a:lnTo>
                        <a:pt x="49129" y="532862"/>
                      </a:lnTo>
                      <a:cubicBezTo>
                        <a:pt x="67107" y="532862"/>
                        <a:pt x="83384" y="525575"/>
                        <a:pt x="95166" y="513793"/>
                      </a:cubicBezTo>
                      <a:close/>
                      <a:moveTo>
                        <a:pt x="463043" y="434766"/>
                      </a:moveTo>
                      <a:lnTo>
                        <a:pt x="467139" y="440841"/>
                      </a:lnTo>
                      <a:cubicBezTo>
                        <a:pt x="469507" y="446439"/>
                        <a:pt x="470816" y="452594"/>
                        <a:pt x="470816" y="459055"/>
                      </a:cubicBezTo>
                      <a:lnTo>
                        <a:pt x="470816" y="520137"/>
                      </a:lnTo>
                      <a:lnTo>
                        <a:pt x="452912" y="516522"/>
                      </a:lnTo>
                      <a:cubicBezTo>
                        <a:pt x="429544" y="506638"/>
                        <a:pt x="413148" y="483500"/>
                        <a:pt x="413148" y="456533"/>
                      </a:cubicBezTo>
                      <a:lnTo>
                        <a:pt x="413148" y="447630"/>
                      </a:lnTo>
                      <a:lnTo>
                        <a:pt x="426209" y="447630"/>
                      </a:lnTo>
                      <a:cubicBezTo>
                        <a:pt x="435198" y="447630"/>
                        <a:pt x="443762" y="445808"/>
                        <a:pt x="451551" y="442514"/>
                      </a:cubicBezTo>
                      <a:close/>
                      <a:moveTo>
                        <a:pt x="45464" y="433748"/>
                      </a:moveTo>
                      <a:lnTo>
                        <a:pt x="58465" y="442513"/>
                      </a:lnTo>
                      <a:cubicBezTo>
                        <a:pt x="66254" y="445808"/>
                        <a:pt x="74818" y="447629"/>
                        <a:pt x="83807" y="447629"/>
                      </a:cubicBezTo>
                      <a:lnTo>
                        <a:pt x="96868" y="447630"/>
                      </a:lnTo>
                      <a:lnTo>
                        <a:pt x="96868" y="456533"/>
                      </a:lnTo>
                      <a:cubicBezTo>
                        <a:pt x="96868" y="492490"/>
                        <a:pt x="67720" y="521639"/>
                        <a:pt x="31762" y="521639"/>
                      </a:cubicBezTo>
                      <a:lnTo>
                        <a:pt x="23353" y="521638"/>
                      </a:lnTo>
                      <a:lnTo>
                        <a:pt x="323" y="516989"/>
                      </a:lnTo>
                      <a:lnTo>
                        <a:pt x="8356" y="477200"/>
                      </a:lnTo>
                      <a:cubicBezTo>
                        <a:pt x="13736" y="464480"/>
                        <a:pt x="21522" y="453024"/>
                        <a:pt x="31143" y="443403"/>
                      </a:cubicBezTo>
                      <a:close/>
                      <a:moveTo>
                        <a:pt x="330826" y="413413"/>
                      </a:moveTo>
                      <a:lnTo>
                        <a:pt x="341038" y="428561"/>
                      </a:lnTo>
                      <a:cubicBezTo>
                        <a:pt x="352820" y="440342"/>
                        <a:pt x="369096" y="447629"/>
                        <a:pt x="387075" y="447629"/>
                      </a:cubicBezTo>
                      <a:lnTo>
                        <a:pt x="400136" y="447630"/>
                      </a:lnTo>
                      <a:lnTo>
                        <a:pt x="400136" y="456533"/>
                      </a:lnTo>
                      <a:cubicBezTo>
                        <a:pt x="400136" y="492490"/>
                        <a:pt x="370987" y="521639"/>
                        <a:pt x="335030" y="521639"/>
                      </a:cubicBezTo>
                      <a:lnTo>
                        <a:pt x="326620" y="521638"/>
                      </a:lnTo>
                      <a:cubicBezTo>
                        <a:pt x="290663" y="521638"/>
                        <a:pt x="261514" y="492490"/>
                        <a:pt x="261514" y="456533"/>
                      </a:cubicBezTo>
                      <a:lnTo>
                        <a:pt x="261514" y="447630"/>
                      </a:lnTo>
                      <a:lnTo>
                        <a:pt x="274575" y="447630"/>
                      </a:lnTo>
                      <a:cubicBezTo>
                        <a:pt x="292554" y="447630"/>
                        <a:pt x="308830" y="440343"/>
                        <a:pt x="320612" y="428561"/>
                      </a:cubicBezTo>
                      <a:close/>
                      <a:moveTo>
                        <a:pt x="179192" y="413413"/>
                      </a:moveTo>
                      <a:lnTo>
                        <a:pt x="189404" y="428561"/>
                      </a:lnTo>
                      <a:cubicBezTo>
                        <a:pt x="201186" y="440342"/>
                        <a:pt x="217462" y="447629"/>
                        <a:pt x="235441" y="447629"/>
                      </a:cubicBezTo>
                      <a:lnTo>
                        <a:pt x="248502" y="447630"/>
                      </a:lnTo>
                      <a:lnTo>
                        <a:pt x="248502" y="456533"/>
                      </a:lnTo>
                      <a:cubicBezTo>
                        <a:pt x="248502" y="492490"/>
                        <a:pt x="219353" y="521639"/>
                        <a:pt x="183396" y="521639"/>
                      </a:cubicBezTo>
                      <a:lnTo>
                        <a:pt x="174986" y="521638"/>
                      </a:lnTo>
                      <a:cubicBezTo>
                        <a:pt x="139029" y="521638"/>
                        <a:pt x="109881" y="492490"/>
                        <a:pt x="109881" y="456533"/>
                      </a:cubicBezTo>
                      <a:lnTo>
                        <a:pt x="109881" y="447630"/>
                      </a:lnTo>
                      <a:lnTo>
                        <a:pt x="122942" y="447630"/>
                      </a:lnTo>
                      <a:cubicBezTo>
                        <a:pt x="140920" y="447630"/>
                        <a:pt x="157197" y="440343"/>
                        <a:pt x="168978" y="428561"/>
                      </a:cubicBezTo>
                      <a:close/>
                      <a:moveTo>
                        <a:pt x="152321" y="361753"/>
                      </a:moveTo>
                      <a:lnTo>
                        <a:pt x="161628" y="363632"/>
                      </a:lnTo>
                      <a:lnTo>
                        <a:pt x="174689" y="363633"/>
                      </a:lnTo>
                      <a:lnTo>
                        <a:pt x="174689" y="372536"/>
                      </a:lnTo>
                      <a:cubicBezTo>
                        <a:pt x="174689" y="408493"/>
                        <a:pt x="145541" y="437642"/>
                        <a:pt x="109584" y="437642"/>
                      </a:cubicBezTo>
                      <a:lnTo>
                        <a:pt x="101174" y="437641"/>
                      </a:lnTo>
                      <a:cubicBezTo>
                        <a:pt x="92185" y="437641"/>
                        <a:pt x="83621" y="435819"/>
                        <a:pt x="75832" y="432525"/>
                      </a:cubicBezTo>
                      <a:lnTo>
                        <a:pt x="61555" y="422899"/>
                      </a:lnTo>
                      <a:lnTo>
                        <a:pt x="64939" y="420617"/>
                      </a:lnTo>
                      <a:cubicBezTo>
                        <a:pt x="77660" y="415236"/>
                        <a:pt x="91646" y="412261"/>
                        <a:pt x="106326" y="412261"/>
                      </a:cubicBezTo>
                      <a:lnTo>
                        <a:pt x="159310" y="412261"/>
                      </a:lnTo>
                      <a:close/>
                      <a:moveTo>
                        <a:pt x="408647" y="329416"/>
                      </a:moveTo>
                      <a:lnTo>
                        <a:pt x="418859" y="344563"/>
                      </a:lnTo>
                      <a:cubicBezTo>
                        <a:pt x="424750" y="350454"/>
                        <a:pt x="431765" y="355222"/>
                        <a:pt x="439554" y="358516"/>
                      </a:cubicBezTo>
                      <a:lnTo>
                        <a:pt x="460987" y="362843"/>
                      </a:lnTo>
                      <a:lnTo>
                        <a:pt x="457508" y="419503"/>
                      </a:lnTo>
                      <a:lnTo>
                        <a:pt x="438193" y="432525"/>
                      </a:lnTo>
                      <a:cubicBezTo>
                        <a:pt x="430404" y="435820"/>
                        <a:pt x="421841" y="437642"/>
                        <a:pt x="412851" y="437642"/>
                      </a:cubicBezTo>
                      <a:lnTo>
                        <a:pt x="404441" y="437641"/>
                      </a:lnTo>
                      <a:cubicBezTo>
                        <a:pt x="368484" y="437641"/>
                        <a:pt x="339336" y="408493"/>
                        <a:pt x="339336" y="372536"/>
                      </a:cubicBezTo>
                      <a:lnTo>
                        <a:pt x="339336" y="363633"/>
                      </a:lnTo>
                      <a:lnTo>
                        <a:pt x="352396" y="363633"/>
                      </a:lnTo>
                      <a:cubicBezTo>
                        <a:pt x="370375" y="363633"/>
                        <a:pt x="386651" y="356346"/>
                        <a:pt x="398433" y="344564"/>
                      </a:cubicBezTo>
                      <a:close/>
                      <a:moveTo>
                        <a:pt x="257013" y="329416"/>
                      </a:moveTo>
                      <a:lnTo>
                        <a:pt x="267225" y="344563"/>
                      </a:lnTo>
                      <a:cubicBezTo>
                        <a:pt x="279007" y="356345"/>
                        <a:pt x="295284" y="363632"/>
                        <a:pt x="313262" y="363632"/>
                      </a:cubicBezTo>
                      <a:lnTo>
                        <a:pt x="326323" y="363633"/>
                      </a:lnTo>
                      <a:lnTo>
                        <a:pt x="326323" y="372536"/>
                      </a:lnTo>
                      <a:cubicBezTo>
                        <a:pt x="326323" y="408493"/>
                        <a:pt x="297174" y="437642"/>
                        <a:pt x="261217" y="437642"/>
                      </a:cubicBezTo>
                      <a:lnTo>
                        <a:pt x="252807" y="437641"/>
                      </a:lnTo>
                      <a:cubicBezTo>
                        <a:pt x="216850" y="437641"/>
                        <a:pt x="187702" y="408493"/>
                        <a:pt x="187702" y="372536"/>
                      </a:cubicBezTo>
                      <a:lnTo>
                        <a:pt x="187702" y="363633"/>
                      </a:lnTo>
                      <a:lnTo>
                        <a:pt x="200763" y="363633"/>
                      </a:lnTo>
                      <a:cubicBezTo>
                        <a:pt x="218741" y="363633"/>
                        <a:pt x="235018" y="356346"/>
                        <a:pt x="246799" y="344564"/>
                      </a:cubicBezTo>
                      <a:close/>
                      <a:moveTo>
                        <a:pt x="467130" y="262781"/>
                      </a:moveTo>
                      <a:lnTo>
                        <a:pt x="461831" y="349093"/>
                      </a:lnTo>
                      <a:lnTo>
                        <a:pt x="452912" y="347293"/>
                      </a:lnTo>
                      <a:cubicBezTo>
                        <a:pt x="429544" y="337409"/>
                        <a:pt x="413148" y="314271"/>
                        <a:pt x="413148" y="287303"/>
                      </a:cubicBezTo>
                      <a:lnTo>
                        <a:pt x="413148" y="278401"/>
                      </a:lnTo>
                      <a:lnTo>
                        <a:pt x="426209" y="278401"/>
                      </a:lnTo>
                      <a:cubicBezTo>
                        <a:pt x="435198" y="278401"/>
                        <a:pt x="443762" y="276579"/>
                        <a:pt x="451551" y="273284"/>
                      </a:cubicBezTo>
                      <a:close/>
                      <a:moveTo>
                        <a:pt x="330826" y="244183"/>
                      </a:moveTo>
                      <a:lnTo>
                        <a:pt x="341038" y="259331"/>
                      </a:lnTo>
                      <a:cubicBezTo>
                        <a:pt x="352820" y="271113"/>
                        <a:pt x="369096" y="278400"/>
                        <a:pt x="387075" y="278400"/>
                      </a:cubicBezTo>
                      <a:lnTo>
                        <a:pt x="400136" y="278401"/>
                      </a:lnTo>
                      <a:lnTo>
                        <a:pt x="400136" y="287304"/>
                      </a:lnTo>
                      <a:cubicBezTo>
                        <a:pt x="400136" y="323261"/>
                        <a:pt x="370987" y="352409"/>
                        <a:pt x="335030" y="352409"/>
                      </a:cubicBezTo>
                      <a:lnTo>
                        <a:pt x="326620" y="352409"/>
                      </a:lnTo>
                      <a:cubicBezTo>
                        <a:pt x="290663" y="352409"/>
                        <a:pt x="261514" y="323260"/>
                        <a:pt x="261514" y="287303"/>
                      </a:cubicBezTo>
                      <a:lnTo>
                        <a:pt x="261514" y="278401"/>
                      </a:lnTo>
                      <a:lnTo>
                        <a:pt x="274575" y="278401"/>
                      </a:lnTo>
                      <a:cubicBezTo>
                        <a:pt x="292554" y="278401"/>
                        <a:pt x="308830" y="271113"/>
                        <a:pt x="320612" y="259332"/>
                      </a:cubicBezTo>
                      <a:close/>
                      <a:moveTo>
                        <a:pt x="179192" y="244183"/>
                      </a:moveTo>
                      <a:lnTo>
                        <a:pt x="189404" y="259331"/>
                      </a:lnTo>
                      <a:cubicBezTo>
                        <a:pt x="201186" y="271113"/>
                        <a:pt x="217462" y="278400"/>
                        <a:pt x="235441" y="278400"/>
                      </a:cubicBezTo>
                      <a:lnTo>
                        <a:pt x="248502" y="278401"/>
                      </a:lnTo>
                      <a:lnTo>
                        <a:pt x="248502" y="287304"/>
                      </a:lnTo>
                      <a:cubicBezTo>
                        <a:pt x="248502" y="323261"/>
                        <a:pt x="219353" y="352409"/>
                        <a:pt x="183396" y="352409"/>
                      </a:cubicBezTo>
                      <a:lnTo>
                        <a:pt x="174986" y="352409"/>
                      </a:lnTo>
                      <a:lnTo>
                        <a:pt x="150340" y="347433"/>
                      </a:lnTo>
                      <a:lnTo>
                        <a:pt x="140303" y="274896"/>
                      </a:lnTo>
                      <a:lnTo>
                        <a:pt x="148284" y="273284"/>
                      </a:lnTo>
                      <a:cubicBezTo>
                        <a:pt x="156073" y="269990"/>
                        <a:pt x="163088" y="265223"/>
                        <a:pt x="168978" y="259332"/>
                      </a:cubicBezTo>
                      <a:close/>
                      <a:moveTo>
                        <a:pt x="127651" y="183464"/>
                      </a:moveTo>
                      <a:lnTo>
                        <a:pt x="136286" y="189287"/>
                      </a:lnTo>
                      <a:cubicBezTo>
                        <a:pt x="144075" y="192581"/>
                        <a:pt x="152639" y="194403"/>
                        <a:pt x="161628" y="194403"/>
                      </a:cubicBezTo>
                      <a:lnTo>
                        <a:pt x="174689" y="194403"/>
                      </a:lnTo>
                      <a:lnTo>
                        <a:pt x="174689" y="203307"/>
                      </a:lnTo>
                      <a:cubicBezTo>
                        <a:pt x="174689" y="221285"/>
                        <a:pt x="167402" y="237561"/>
                        <a:pt x="155620" y="249343"/>
                      </a:cubicBezTo>
                      <a:lnTo>
                        <a:pt x="138376" y="260970"/>
                      </a:lnTo>
                      <a:close/>
                      <a:moveTo>
                        <a:pt x="408647" y="160186"/>
                      </a:moveTo>
                      <a:lnTo>
                        <a:pt x="418859" y="175334"/>
                      </a:lnTo>
                      <a:cubicBezTo>
                        <a:pt x="430641" y="187116"/>
                        <a:pt x="446917" y="194403"/>
                        <a:pt x="464896" y="194403"/>
                      </a:cubicBezTo>
                      <a:lnTo>
                        <a:pt x="471329" y="194403"/>
                      </a:lnTo>
                      <a:lnTo>
                        <a:pt x="468864" y="234547"/>
                      </a:lnTo>
                      <a:lnTo>
                        <a:pt x="458888" y="249343"/>
                      </a:lnTo>
                      <a:cubicBezTo>
                        <a:pt x="447106" y="261125"/>
                        <a:pt x="430830" y="268412"/>
                        <a:pt x="412851" y="268412"/>
                      </a:cubicBezTo>
                      <a:lnTo>
                        <a:pt x="404441" y="268412"/>
                      </a:lnTo>
                      <a:cubicBezTo>
                        <a:pt x="368484" y="268412"/>
                        <a:pt x="339336" y="239263"/>
                        <a:pt x="339336" y="203306"/>
                      </a:cubicBezTo>
                      <a:lnTo>
                        <a:pt x="339336" y="194403"/>
                      </a:lnTo>
                      <a:lnTo>
                        <a:pt x="352396" y="194403"/>
                      </a:lnTo>
                      <a:cubicBezTo>
                        <a:pt x="370375" y="194403"/>
                        <a:pt x="386651" y="187116"/>
                        <a:pt x="398433" y="175335"/>
                      </a:cubicBezTo>
                      <a:close/>
                      <a:moveTo>
                        <a:pt x="257013" y="160186"/>
                      </a:moveTo>
                      <a:lnTo>
                        <a:pt x="267225" y="175334"/>
                      </a:lnTo>
                      <a:cubicBezTo>
                        <a:pt x="279007" y="187116"/>
                        <a:pt x="295284" y="194403"/>
                        <a:pt x="313262" y="194403"/>
                      </a:cubicBezTo>
                      <a:lnTo>
                        <a:pt x="326323" y="194403"/>
                      </a:lnTo>
                      <a:lnTo>
                        <a:pt x="326323" y="203307"/>
                      </a:lnTo>
                      <a:cubicBezTo>
                        <a:pt x="326323" y="239264"/>
                        <a:pt x="297174" y="268412"/>
                        <a:pt x="261217" y="268412"/>
                      </a:cubicBezTo>
                      <a:lnTo>
                        <a:pt x="252807" y="268412"/>
                      </a:lnTo>
                      <a:cubicBezTo>
                        <a:pt x="216850" y="268412"/>
                        <a:pt x="187702" y="239263"/>
                        <a:pt x="187702" y="203306"/>
                      </a:cubicBezTo>
                      <a:lnTo>
                        <a:pt x="187702" y="194403"/>
                      </a:lnTo>
                      <a:lnTo>
                        <a:pt x="200763" y="194403"/>
                      </a:lnTo>
                      <a:cubicBezTo>
                        <a:pt x="218741" y="194403"/>
                        <a:pt x="235018" y="187116"/>
                        <a:pt x="246799" y="175335"/>
                      </a:cubicBezTo>
                      <a:close/>
                      <a:moveTo>
                        <a:pt x="478282" y="81150"/>
                      </a:moveTo>
                      <a:lnTo>
                        <a:pt x="472094" y="181936"/>
                      </a:lnTo>
                      <a:lnTo>
                        <a:pt x="452912" y="178063"/>
                      </a:lnTo>
                      <a:cubicBezTo>
                        <a:pt x="429544" y="168180"/>
                        <a:pt x="413148" y="145042"/>
                        <a:pt x="413148" y="118074"/>
                      </a:cubicBezTo>
                      <a:lnTo>
                        <a:pt x="413148" y="109171"/>
                      </a:lnTo>
                      <a:lnTo>
                        <a:pt x="426209" y="109171"/>
                      </a:lnTo>
                      <a:cubicBezTo>
                        <a:pt x="444188" y="109171"/>
                        <a:pt x="460464" y="101884"/>
                        <a:pt x="472246" y="90102"/>
                      </a:cubicBezTo>
                      <a:close/>
                      <a:moveTo>
                        <a:pt x="330826" y="74954"/>
                      </a:moveTo>
                      <a:lnTo>
                        <a:pt x="341038" y="90102"/>
                      </a:lnTo>
                      <a:cubicBezTo>
                        <a:pt x="352820" y="101883"/>
                        <a:pt x="369096" y="109171"/>
                        <a:pt x="387075" y="109171"/>
                      </a:cubicBezTo>
                      <a:lnTo>
                        <a:pt x="400136" y="109171"/>
                      </a:lnTo>
                      <a:lnTo>
                        <a:pt x="400136" y="118074"/>
                      </a:lnTo>
                      <a:cubicBezTo>
                        <a:pt x="400136" y="154031"/>
                        <a:pt x="370987" y="183180"/>
                        <a:pt x="335030" y="183180"/>
                      </a:cubicBezTo>
                      <a:lnTo>
                        <a:pt x="326620" y="183179"/>
                      </a:lnTo>
                      <a:cubicBezTo>
                        <a:pt x="290663" y="183179"/>
                        <a:pt x="261514" y="154031"/>
                        <a:pt x="261514" y="118074"/>
                      </a:cubicBezTo>
                      <a:lnTo>
                        <a:pt x="261514" y="109171"/>
                      </a:lnTo>
                      <a:lnTo>
                        <a:pt x="274575" y="109171"/>
                      </a:lnTo>
                      <a:cubicBezTo>
                        <a:pt x="292554" y="109171"/>
                        <a:pt x="308830" y="101884"/>
                        <a:pt x="320612" y="90102"/>
                      </a:cubicBezTo>
                      <a:close/>
                      <a:moveTo>
                        <a:pt x="179192" y="74954"/>
                      </a:moveTo>
                      <a:lnTo>
                        <a:pt x="189404" y="90102"/>
                      </a:lnTo>
                      <a:cubicBezTo>
                        <a:pt x="201186" y="101883"/>
                        <a:pt x="217462" y="109171"/>
                        <a:pt x="235441" y="109171"/>
                      </a:cubicBezTo>
                      <a:lnTo>
                        <a:pt x="248502" y="109171"/>
                      </a:lnTo>
                      <a:lnTo>
                        <a:pt x="248502" y="118074"/>
                      </a:lnTo>
                      <a:cubicBezTo>
                        <a:pt x="248502" y="154031"/>
                        <a:pt x="219353" y="183180"/>
                        <a:pt x="183396" y="183180"/>
                      </a:cubicBezTo>
                      <a:lnTo>
                        <a:pt x="174986" y="183179"/>
                      </a:lnTo>
                      <a:cubicBezTo>
                        <a:pt x="157008" y="183179"/>
                        <a:pt x="140731" y="175892"/>
                        <a:pt x="128950" y="164111"/>
                      </a:cubicBezTo>
                      <a:lnTo>
                        <a:pt x="123946" y="156689"/>
                      </a:lnTo>
                      <a:lnTo>
                        <a:pt x="117371" y="109171"/>
                      </a:lnTo>
                      <a:lnTo>
                        <a:pt x="122942" y="109171"/>
                      </a:lnTo>
                      <a:cubicBezTo>
                        <a:pt x="140920" y="109171"/>
                        <a:pt x="157197" y="101884"/>
                        <a:pt x="168978" y="90102"/>
                      </a:cubicBezTo>
                      <a:close/>
                      <a:moveTo>
                        <a:pt x="439809" y="0"/>
                      </a:moveTo>
                      <a:lnTo>
                        <a:pt x="483264" y="0"/>
                      </a:lnTo>
                      <a:lnTo>
                        <a:pt x="482408" y="13950"/>
                      </a:lnTo>
                      <a:lnTo>
                        <a:pt x="478254" y="13950"/>
                      </a:lnTo>
                      <a:cubicBezTo>
                        <a:pt x="469264" y="13950"/>
                        <a:pt x="460701" y="12128"/>
                        <a:pt x="452912" y="8834"/>
                      </a:cubicBezTo>
                      <a:close/>
                      <a:moveTo>
                        <a:pt x="402549" y="0"/>
                      </a:moveTo>
                      <a:lnTo>
                        <a:pt x="414744" y="0"/>
                      </a:lnTo>
                      <a:lnTo>
                        <a:pt x="418859" y="6105"/>
                      </a:lnTo>
                      <a:cubicBezTo>
                        <a:pt x="430641" y="17886"/>
                        <a:pt x="446917" y="25174"/>
                        <a:pt x="464896" y="25174"/>
                      </a:cubicBezTo>
                      <a:lnTo>
                        <a:pt x="477957" y="25174"/>
                      </a:lnTo>
                      <a:lnTo>
                        <a:pt x="477957" y="34077"/>
                      </a:lnTo>
                      <a:cubicBezTo>
                        <a:pt x="477957" y="70034"/>
                        <a:pt x="448808" y="99183"/>
                        <a:pt x="412851" y="99183"/>
                      </a:cubicBezTo>
                      <a:lnTo>
                        <a:pt x="404441" y="99182"/>
                      </a:lnTo>
                      <a:cubicBezTo>
                        <a:pt x="368484" y="99182"/>
                        <a:pt x="339336" y="70034"/>
                        <a:pt x="339336" y="34077"/>
                      </a:cubicBezTo>
                      <a:lnTo>
                        <a:pt x="339336" y="25174"/>
                      </a:lnTo>
                      <a:lnTo>
                        <a:pt x="352396" y="25174"/>
                      </a:lnTo>
                      <a:cubicBezTo>
                        <a:pt x="370375" y="25174"/>
                        <a:pt x="386651" y="17887"/>
                        <a:pt x="398433" y="6105"/>
                      </a:cubicBezTo>
                      <a:close/>
                      <a:moveTo>
                        <a:pt x="288176" y="0"/>
                      </a:moveTo>
                      <a:lnTo>
                        <a:pt x="373475" y="0"/>
                      </a:lnTo>
                      <a:lnTo>
                        <a:pt x="360372" y="8834"/>
                      </a:lnTo>
                      <a:cubicBezTo>
                        <a:pt x="352583" y="12129"/>
                        <a:pt x="344020" y="13951"/>
                        <a:pt x="335030" y="13951"/>
                      </a:cubicBezTo>
                      <a:lnTo>
                        <a:pt x="326620" y="13950"/>
                      </a:lnTo>
                      <a:cubicBezTo>
                        <a:pt x="317631" y="13950"/>
                        <a:pt x="309067" y="12128"/>
                        <a:pt x="301278" y="8834"/>
                      </a:cubicBezTo>
                      <a:close/>
                      <a:moveTo>
                        <a:pt x="250915" y="0"/>
                      </a:moveTo>
                      <a:lnTo>
                        <a:pt x="263110" y="0"/>
                      </a:lnTo>
                      <a:lnTo>
                        <a:pt x="267225" y="6105"/>
                      </a:lnTo>
                      <a:cubicBezTo>
                        <a:pt x="279007" y="17886"/>
                        <a:pt x="295284" y="25174"/>
                        <a:pt x="313262" y="25174"/>
                      </a:cubicBezTo>
                      <a:lnTo>
                        <a:pt x="326323" y="25174"/>
                      </a:lnTo>
                      <a:lnTo>
                        <a:pt x="326323" y="34077"/>
                      </a:lnTo>
                      <a:cubicBezTo>
                        <a:pt x="326323" y="70034"/>
                        <a:pt x="297174" y="99183"/>
                        <a:pt x="261217" y="99183"/>
                      </a:cubicBezTo>
                      <a:lnTo>
                        <a:pt x="252807" y="99182"/>
                      </a:lnTo>
                      <a:cubicBezTo>
                        <a:pt x="216850" y="99182"/>
                        <a:pt x="187702" y="70034"/>
                        <a:pt x="187702" y="34077"/>
                      </a:cubicBezTo>
                      <a:lnTo>
                        <a:pt x="187702" y="25174"/>
                      </a:lnTo>
                      <a:lnTo>
                        <a:pt x="200763" y="25174"/>
                      </a:lnTo>
                      <a:cubicBezTo>
                        <a:pt x="218741" y="25174"/>
                        <a:pt x="235018" y="17887"/>
                        <a:pt x="246799" y="6105"/>
                      </a:cubicBezTo>
                      <a:close/>
                      <a:moveTo>
                        <a:pt x="136542" y="0"/>
                      </a:moveTo>
                      <a:lnTo>
                        <a:pt x="221841" y="0"/>
                      </a:lnTo>
                      <a:lnTo>
                        <a:pt x="208738" y="8834"/>
                      </a:lnTo>
                      <a:cubicBezTo>
                        <a:pt x="200949" y="12129"/>
                        <a:pt x="192386" y="13951"/>
                        <a:pt x="183396" y="13951"/>
                      </a:cubicBezTo>
                      <a:lnTo>
                        <a:pt x="174986" y="13950"/>
                      </a:lnTo>
                      <a:cubicBezTo>
                        <a:pt x="165997" y="13950"/>
                        <a:pt x="157433" y="12128"/>
                        <a:pt x="149644" y="8834"/>
                      </a:cubicBezTo>
                      <a:close/>
                      <a:moveTo>
                        <a:pt x="102264" y="0"/>
                      </a:moveTo>
                      <a:lnTo>
                        <a:pt x="111476" y="0"/>
                      </a:lnTo>
                      <a:lnTo>
                        <a:pt x="115592" y="6105"/>
                      </a:lnTo>
                      <a:cubicBezTo>
                        <a:pt x="127374" y="17886"/>
                        <a:pt x="143650" y="25174"/>
                        <a:pt x="161628" y="25174"/>
                      </a:cubicBezTo>
                      <a:lnTo>
                        <a:pt x="174689" y="25174"/>
                      </a:lnTo>
                      <a:lnTo>
                        <a:pt x="174689" y="34077"/>
                      </a:lnTo>
                      <a:cubicBezTo>
                        <a:pt x="174689" y="61045"/>
                        <a:pt x="158293" y="84183"/>
                        <a:pt x="134926" y="94067"/>
                      </a:cubicBezTo>
                      <a:lnTo>
                        <a:pt x="115814" y="97925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四角形: 角を丸くする 86">
                  <a:extLst>
                    <a:ext uri="{FF2B5EF4-FFF2-40B4-BE49-F238E27FC236}">
                      <a16:creationId xmlns:a16="http://schemas.microsoft.com/office/drawing/2014/main" id="{FE9D848D-CBA7-4D93-A9B5-5CEBFB04910B}"/>
                    </a:ext>
                  </a:extLst>
                </p:cNvPr>
                <p:cNvSpPr/>
                <p:nvPr/>
              </p:nvSpPr>
              <p:spPr>
                <a:xfrm>
                  <a:off x="5432491" y="2673350"/>
                  <a:ext cx="399918" cy="11430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9E3034FF-DE81-4B11-99F8-683282554CC0}"/>
                </a:ext>
              </a:extLst>
            </p:cNvPr>
            <p:cNvSpPr/>
            <p:nvPr/>
          </p:nvSpPr>
          <p:spPr>
            <a:xfrm>
              <a:off x="2295435" y="2903176"/>
              <a:ext cx="387530" cy="317500"/>
            </a:xfrm>
            <a:prstGeom prst="trapezoid">
              <a:avLst>
                <a:gd name="adj" fmla="val 15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84F78BD0-78D7-4C2C-B0F6-CDC5EB582132}"/>
                </a:ext>
              </a:extLst>
            </p:cNvPr>
            <p:cNvSpPr/>
            <p:nvPr/>
          </p:nvSpPr>
          <p:spPr>
            <a:xfrm>
              <a:off x="1445847" y="884645"/>
              <a:ext cx="2086706" cy="21717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BE70580-12A2-421C-ABFC-0714A43DD297}"/>
                </a:ext>
              </a:extLst>
            </p:cNvPr>
            <p:cNvSpPr/>
            <p:nvPr/>
          </p:nvSpPr>
          <p:spPr>
            <a:xfrm>
              <a:off x="1706155" y="4053108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79A67E4-257A-4A90-B1C9-0D76E78F7D09}"/>
                </a:ext>
              </a:extLst>
            </p:cNvPr>
            <p:cNvSpPr/>
            <p:nvPr/>
          </p:nvSpPr>
          <p:spPr>
            <a:xfrm>
              <a:off x="1669643" y="4849194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148E7E9-273E-4544-9F12-B5E1B9B8E805}"/>
                </a:ext>
              </a:extLst>
            </p:cNvPr>
            <p:cNvSpPr/>
            <p:nvPr/>
          </p:nvSpPr>
          <p:spPr>
            <a:xfrm>
              <a:off x="1683933" y="4664830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5D14E24-DE01-48ED-971B-BFDE5C1835DF}"/>
                </a:ext>
              </a:extLst>
            </p:cNvPr>
            <p:cNvSpPr/>
            <p:nvPr/>
          </p:nvSpPr>
          <p:spPr>
            <a:xfrm>
              <a:off x="1634275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A83B9BBA-85BD-444E-8424-515254A54196}"/>
                </a:ext>
              </a:extLst>
            </p:cNvPr>
            <p:cNvSpPr/>
            <p:nvPr/>
          </p:nvSpPr>
          <p:spPr>
            <a:xfrm>
              <a:off x="3014015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A8107D0-C148-4507-9BDA-E8180879A3D0}"/>
                </a:ext>
              </a:extLst>
            </p:cNvPr>
            <p:cNvGrpSpPr/>
            <p:nvPr/>
          </p:nvGrpSpPr>
          <p:grpSpPr>
            <a:xfrm>
              <a:off x="1822993" y="3134632"/>
              <a:ext cx="1336132" cy="1167283"/>
              <a:chOff x="5944688" y="3362188"/>
              <a:chExt cx="1336132" cy="1167283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C6D3BFC7-206E-46AB-B146-C3C583785C9F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2D1BD71A-2EA4-4201-9495-C9092926E250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上の 2 つの角を丸める 78">
                  <a:extLst>
                    <a:ext uri="{FF2B5EF4-FFF2-40B4-BE49-F238E27FC236}">
                      <a16:creationId xmlns:a16="http://schemas.microsoft.com/office/drawing/2014/main" id="{87A967D2-7FBA-4D49-8BCC-1C52D2253E9E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B710CC1F-C832-4057-9269-C573E6F6FE30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2EA34EF7-D0A1-436C-A34F-F691D820630C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上の 2 つの角を丸める 81">
                  <a:extLst>
                    <a:ext uri="{FF2B5EF4-FFF2-40B4-BE49-F238E27FC236}">
                      <a16:creationId xmlns:a16="http://schemas.microsoft.com/office/drawing/2014/main" id="{F09504A4-9226-4410-BBC6-296E32C3CECE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183380AE-4F9E-4F1D-B72C-24FD2BA7A49F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E3B697EE-62A0-467D-BC97-BEF58CD5F3BD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96A7D8E5-606E-4679-ABBD-30913A68D432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B5A751E7-C28B-40D4-8F7C-3A18B1B3FB94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上の 2 つの角を丸める 74">
                  <a:extLst>
                    <a:ext uri="{FF2B5EF4-FFF2-40B4-BE49-F238E27FC236}">
                      <a16:creationId xmlns:a16="http://schemas.microsoft.com/office/drawing/2014/main" id="{7AE1B5A5-BBC4-4F74-9121-C1C6D78B8866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上の 2 つの角を丸める 75">
                  <a:extLst>
                    <a:ext uri="{FF2B5EF4-FFF2-40B4-BE49-F238E27FC236}">
                      <a16:creationId xmlns:a16="http://schemas.microsoft.com/office/drawing/2014/main" id="{1B1437CA-095A-4E9C-AA5A-56DF428ADD84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B17739EF-4C76-463C-B4C0-1BD0C4343CC2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EE95C1FE-1F91-435D-A860-51CFD3FCABAA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983B8FB1-DC9B-4A99-BBB6-7665C0A5BACE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四角形: 上の 2 つの角を丸める 67">
                  <a:extLst>
                    <a:ext uri="{FF2B5EF4-FFF2-40B4-BE49-F238E27FC236}">
                      <a16:creationId xmlns:a16="http://schemas.microsoft.com/office/drawing/2014/main" id="{8095ADD6-9690-48B7-9961-011B1FB9A527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32814E52-1ABE-4DD1-A2D1-3854D3348716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F2826E1D-494C-49A1-8B47-E05AB9AD4E29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7B043066-FF15-491D-82BE-D487A03FC32E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DB5944D-9E8F-4F77-A6B4-54AF24E78FDE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4B852E56-315E-42E7-9F8E-A0DF1FA44191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FD277BAC-75AA-484A-B91A-AAF9C2AD8CB2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9074A25C-3EBF-4AB3-9869-FF0481EBB432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4F7CBABF-2071-4303-9EF6-BE425595E94C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上の 2 つの角を丸める 64">
                  <a:extLst>
                    <a:ext uri="{FF2B5EF4-FFF2-40B4-BE49-F238E27FC236}">
                      <a16:creationId xmlns:a16="http://schemas.microsoft.com/office/drawing/2014/main" id="{6D619B36-2DFA-4DD5-82C9-08237F7A08AA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313A4F8D-68A9-4475-BD67-A4A4A125207D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0B3F6C82-A025-4690-A253-12B64A5A85C9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973EE782-43FA-44F1-8628-FAAECED9FDDC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上の 2 つの角を丸める 56">
                  <a:extLst>
                    <a:ext uri="{FF2B5EF4-FFF2-40B4-BE49-F238E27FC236}">
                      <a16:creationId xmlns:a16="http://schemas.microsoft.com/office/drawing/2014/main" id="{ACBB5928-8A0C-4F86-812B-847F11F416EF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上の 2 つの角を丸める 57">
                  <a:extLst>
                    <a:ext uri="{FF2B5EF4-FFF2-40B4-BE49-F238E27FC236}">
                      <a16:creationId xmlns:a16="http://schemas.microsoft.com/office/drawing/2014/main" id="{81788CBC-326F-461E-ADCF-F025C38BE8DD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A5AD4B06-3C9D-4153-8C04-78E30A786910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3CB76F6C-0A1A-4481-96AB-FAA3F815FCA4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224424DF-383F-4C96-9423-367C3946AFC9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50" name="四角形: 上の 2 つの角を丸める 49">
                  <a:extLst>
                    <a:ext uri="{FF2B5EF4-FFF2-40B4-BE49-F238E27FC236}">
                      <a16:creationId xmlns:a16="http://schemas.microsoft.com/office/drawing/2014/main" id="{9436673E-87CA-4A71-851B-3144E412ACD5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上の 2 つの角を丸める 50">
                  <a:extLst>
                    <a:ext uri="{FF2B5EF4-FFF2-40B4-BE49-F238E27FC236}">
                      <a16:creationId xmlns:a16="http://schemas.microsoft.com/office/drawing/2014/main" id="{B64F18CE-C6AF-4645-A581-1624DB0D59C2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CE1EC1BB-7A63-4A6B-962D-FE3423682679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39F70DEC-9485-4E7D-B1F1-A9C4E42D934A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50B225E-8F24-41B3-A4E0-95E54C24F847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38A9C537-00CE-476D-8AAE-3F46B0DAB6A4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9B3C08B6-FA41-4743-88B7-9E6FBDCD0580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AB9CEE9F-B261-4907-9BCC-0CD05A5AB0AB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四角形: 上の 2 つの角を丸める 45">
                  <a:extLst>
                    <a:ext uri="{FF2B5EF4-FFF2-40B4-BE49-F238E27FC236}">
                      <a16:creationId xmlns:a16="http://schemas.microsoft.com/office/drawing/2014/main" id="{57EE7B6A-0DDE-46D9-92D9-26CD1B988010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四角形: 上の 2 つの角を丸める 46">
                  <a:extLst>
                    <a:ext uri="{FF2B5EF4-FFF2-40B4-BE49-F238E27FC236}">
                      <a16:creationId xmlns:a16="http://schemas.microsoft.com/office/drawing/2014/main" id="{85B91787-CCE3-4B53-BB3B-DB4F2E5CEE9F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D23C2EB-2FD1-4FF3-A334-D25BE7D1129E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156F8BC-0EFD-4F73-9AD7-588629E4DDBE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8AE6BA30-0DF1-4DEF-8C10-9FE5FD5FFFAF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A445E776-13E5-416B-B142-EAA8E527F526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42923826-9DC9-4CF2-8FFB-CB661430E0EA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7" name="アーチ 16">
              <a:extLst>
                <a:ext uri="{FF2B5EF4-FFF2-40B4-BE49-F238E27FC236}">
                  <a16:creationId xmlns:a16="http://schemas.microsoft.com/office/drawing/2014/main" id="{2FB541F1-683C-45B2-B5C1-8330DFA20935}"/>
                </a:ext>
              </a:extLst>
            </p:cNvPr>
            <p:cNvSpPr/>
            <p:nvPr/>
          </p:nvSpPr>
          <p:spPr>
            <a:xfrm>
              <a:off x="1629267" y="1478554"/>
              <a:ext cx="696618" cy="696618"/>
            </a:xfrm>
            <a:prstGeom prst="blockArc">
              <a:avLst>
                <a:gd name="adj1" fmla="val 1424547"/>
                <a:gd name="adj2" fmla="val 9082368"/>
                <a:gd name="adj3" fmla="val 1118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アーチ 17">
              <a:extLst>
                <a:ext uri="{FF2B5EF4-FFF2-40B4-BE49-F238E27FC236}">
                  <a16:creationId xmlns:a16="http://schemas.microsoft.com/office/drawing/2014/main" id="{B3407CA4-A208-40B0-AB30-35D757AA1C05}"/>
                </a:ext>
              </a:extLst>
            </p:cNvPr>
            <p:cNvSpPr/>
            <p:nvPr/>
          </p:nvSpPr>
          <p:spPr>
            <a:xfrm>
              <a:off x="2627487" y="1478554"/>
              <a:ext cx="696618" cy="696618"/>
            </a:xfrm>
            <a:prstGeom prst="blockArc">
              <a:avLst>
                <a:gd name="adj1" fmla="val 1424547"/>
                <a:gd name="adj2" fmla="val 9082368"/>
                <a:gd name="adj3" fmla="val 1118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アーチ 18">
              <a:extLst>
                <a:ext uri="{FF2B5EF4-FFF2-40B4-BE49-F238E27FC236}">
                  <a16:creationId xmlns:a16="http://schemas.microsoft.com/office/drawing/2014/main" id="{946E4D19-F50E-4A4E-A776-1563A28B8565}"/>
                </a:ext>
              </a:extLst>
            </p:cNvPr>
            <p:cNvSpPr/>
            <p:nvPr/>
          </p:nvSpPr>
          <p:spPr>
            <a:xfrm>
              <a:off x="2238695" y="2289207"/>
              <a:ext cx="509194" cy="509194"/>
            </a:xfrm>
            <a:prstGeom prst="blockArc">
              <a:avLst>
                <a:gd name="adj1" fmla="val 1424547"/>
                <a:gd name="adj2" fmla="val 9082368"/>
                <a:gd name="adj3" fmla="val 11187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90EEFCFE-C80D-4C88-B875-329020B9569C}"/>
                </a:ext>
              </a:extLst>
            </p:cNvPr>
            <p:cNvSpPr/>
            <p:nvPr/>
          </p:nvSpPr>
          <p:spPr>
            <a:xfrm>
              <a:off x="1425758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ABF16EFF-B2AA-4A60-B36B-E22028233953}"/>
                </a:ext>
              </a:extLst>
            </p:cNvPr>
            <p:cNvSpPr/>
            <p:nvPr/>
          </p:nvSpPr>
          <p:spPr>
            <a:xfrm flipH="1">
              <a:off x="3323931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2365DFD1-C669-4C71-B6E3-97EDF835F804}"/>
                </a:ext>
              </a:extLst>
            </p:cNvPr>
            <p:cNvGrpSpPr/>
            <p:nvPr/>
          </p:nvGrpSpPr>
          <p:grpSpPr>
            <a:xfrm>
              <a:off x="2050969" y="3254625"/>
              <a:ext cx="783582" cy="488053"/>
              <a:chOff x="5312364" y="4904029"/>
              <a:chExt cx="1086854" cy="676945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52C19693-C7F9-4416-AEA4-5301F314A96D}"/>
                  </a:ext>
                </a:extLst>
              </p:cNvPr>
              <p:cNvSpPr/>
              <p:nvPr/>
            </p:nvSpPr>
            <p:spPr>
              <a:xfrm rot="19800000" flipH="1">
                <a:off x="6003356" y="4932582"/>
                <a:ext cx="395862" cy="648392"/>
              </a:xfrm>
              <a:prstGeom prst="round2SameRect">
                <a:avLst>
                  <a:gd name="adj1" fmla="val 17860"/>
                  <a:gd name="adj2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368A7086-1F02-49EB-8C96-202B3DC86323}"/>
                  </a:ext>
                </a:extLst>
              </p:cNvPr>
              <p:cNvSpPr/>
              <p:nvPr/>
            </p:nvSpPr>
            <p:spPr>
              <a:xfrm>
                <a:off x="5312364" y="4940034"/>
                <a:ext cx="853486" cy="627128"/>
              </a:xfrm>
              <a:custGeom>
                <a:avLst/>
                <a:gdLst>
                  <a:gd name="connsiteX0" fmla="*/ 376495 w 853486"/>
                  <a:gd name="connsiteY0" fmla="*/ 0 h 627128"/>
                  <a:gd name="connsiteX1" fmla="*/ 426488 w 853486"/>
                  <a:gd name="connsiteY1" fmla="*/ 20708 h 627128"/>
                  <a:gd name="connsiteX2" fmla="*/ 593372 w 853486"/>
                  <a:gd name="connsiteY2" fmla="*/ 187592 h 627128"/>
                  <a:gd name="connsiteX3" fmla="*/ 803813 w 853486"/>
                  <a:gd name="connsiteY3" fmla="*/ 187592 h 627128"/>
                  <a:gd name="connsiteX4" fmla="*/ 853486 w 853486"/>
                  <a:gd name="connsiteY4" fmla="*/ 237265 h 627128"/>
                  <a:gd name="connsiteX5" fmla="*/ 803813 w 853486"/>
                  <a:gd name="connsiteY5" fmla="*/ 286938 h 627128"/>
                  <a:gd name="connsiteX6" fmla="*/ 615508 w 853486"/>
                  <a:gd name="connsiteY6" fmla="*/ 286938 h 627128"/>
                  <a:gd name="connsiteX7" fmla="*/ 606419 w 853486"/>
                  <a:gd name="connsiteY7" fmla="*/ 300625 h 627128"/>
                  <a:gd name="connsiteX8" fmla="*/ 337889 w 853486"/>
                  <a:gd name="connsiteY8" fmla="*/ 569156 h 627128"/>
                  <a:gd name="connsiteX9" fmla="*/ 57972 w 853486"/>
                  <a:gd name="connsiteY9" fmla="*/ 569156 h 627128"/>
                  <a:gd name="connsiteX10" fmla="*/ 57972 w 853486"/>
                  <a:gd name="connsiteY10" fmla="*/ 289239 h 627128"/>
                  <a:gd name="connsiteX11" fmla="*/ 326502 w 853486"/>
                  <a:gd name="connsiteY11" fmla="*/ 20708 h 627128"/>
                  <a:gd name="connsiteX12" fmla="*/ 376495 w 853486"/>
                  <a:gd name="connsiteY12" fmla="*/ 0 h 62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86" h="627128">
                    <a:moveTo>
                      <a:pt x="376495" y="0"/>
                    </a:moveTo>
                    <a:cubicBezTo>
                      <a:pt x="394589" y="0"/>
                      <a:pt x="412683" y="6903"/>
                      <a:pt x="426488" y="20708"/>
                    </a:cubicBezTo>
                    <a:lnTo>
                      <a:pt x="593372" y="187592"/>
                    </a:lnTo>
                    <a:lnTo>
                      <a:pt x="803813" y="187592"/>
                    </a:lnTo>
                    <a:cubicBezTo>
                      <a:pt x="831247" y="187592"/>
                      <a:pt x="853486" y="209831"/>
                      <a:pt x="853486" y="237265"/>
                    </a:cubicBezTo>
                    <a:cubicBezTo>
                      <a:pt x="853486" y="264699"/>
                      <a:pt x="831247" y="286938"/>
                      <a:pt x="803813" y="286938"/>
                    </a:cubicBezTo>
                    <a:lnTo>
                      <a:pt x="615508" y="286938"/>
                    </a:lnTo>
                    <a:lnTo>
                      <a:pt x="606419" y="300625"/>
                    </a:lnTo>
                    <a:lnTo>
                      <a:pt x="337889" y="569156"/>
                    </a:lnTo>
                    <a:cubicBezTo>
                      <a:pt x="260592" y="646452"/>
                      <a:pt x="135269" y="646452"/>
                      <a:pt x="57972" y="569156"/>
                    </a:cubicBezTo>
                    <a:cubicBezTo>
                      <a:pt x="-19325" y="491859"/>
                      <a:pt x="-19325" y="366536"/>
                      <a:pt x="57972" y="289239"/>
                    </a:cubicBezTo>
                    <a:lnTo>
                      <a:pt x="326502" y="20708"/>
                    </a:lnTo>
                    <a:cubicBezTo>
                      <a:pt x="340307" y="6903"/>
                      <a:pt x="358401" y="0"/>
                      <a:pt x="37649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230">
                <a:extLst>
                  <a:ext uri="{FF2B5EF4-FFF2-40B4-BE49-F238E27FC236}">
                    <a16:creationId xmlns:a16="http://schemas.microsoft.com/office/drawing/2014/main" id="{34D07275-8FCC-4900-910E-A91B7268F364}"/>
                  </a:ext>
                </a:extLst>
              </p:cNvPr>
              <p:cNvSpPr/>
              <p:nvPr/>
            </p:nvSpPr>
            <p:spPr>
              <a:xfrm flipH="1">
                <a:off x="5862447" y="4904029"/>
                <a:ext cx="342453" cy="99346"/>
              </a:xfrm>
              <a:custGeom>
                <a:avLst/>
                <a:gdLst>
                  <a:gd name="connsiteX0" fmla="*/ 0 w 420790"/>
                  <a:gd name="connsiteY0" fmla="*/ 49673 h 99346"/>
                  <a:gd name="connsiteX1" fmla="*/ 49673 w 420790"/>
                  <a:gd name="connsiteY1" fmla="*/ 0 h 99346"/>
                  <a:gd name="connsiteX2" fmla="*/ 371117 w 420790"/>
                  <a:gd name="connsiteY2" fmla="*/ 0 h 99346"/>
                  <a:gd name="connsiteX3" fmla="*/ 420790 w 420790"/>
                  <a:gd name="connsiteY3" fmla="*/ 49673 h 99346"/>
                  <a:gd name="connsiteX4" fmla="*/ 420790 w 420790"/>
                  <a:gd name="connsiteY4" fmla="*/ 49673 h 99346"/>
                  <a:gd name="connsiteX5" fmla="*/ 371117 w 420790"/>
                  <a:gd name="connsiteY5" fmla="*/ 99346 h 99346"/>
                  <a:gd name="connsiteX6" fmla="*/ 49673 w 420790"/>
                  <a:gd name="connsiteY6" fmla="*/ 99346 h 99346"/>
                  <a:gd name="connsiteX7" fmla="*/ 0 w 420790"/>
                  <a:gd name="connsiteY7" fmla="*/ 49673 h 99346"/>
                  <a:gd name="connsiteX0" fmla="*/ 0 w 595415"/>
                  <a:gd name="connsiteY0" fmla="*/ 30623 h 99346"/>
                  <a:gd name="connsiteX1" fmla="*/ 224298 w 595415"/>
                  <a:gd name="connsiteY1" fmla="*/ 0 h 99346"/>
                  <a:gd name="connsiteX2" fmla="*/ 545742 w 595415"/>
                  <a:gd name="connsiteY2" fmla="*/ 0 h 99346"/>
                  <a:gd name="connsiteX3" fmla="*/ 595415 w 595415"/>
                  <a:gd name="connsiteY3" fmla="*/ 49673 h 99346"/>
                  <a:gd name="connsiteX4" fmla="*/ 595415 w 595415"/>
                  <a:gd name="connsiteY4" fmla="*/ 49673 h 99346"/>
                  <a:gd name="connsiteX5" fmla="*/ 545742 w 595415"/>
                  <a:gd name="connsiteY5" fmla="*/ 99346 h 99346"/>
                  <a:gd name="connsiteX6" fmla="*/ 224298 w 595415"/>
                  <a:gd name="connsiteY6" fmla="*/ 99346 h 99346"/>
                  <a:gd name="connsiteX7" fmla="*/ 0 w 595415"/>
                  <a:gd name="connsiteY7" fmla="*/ 30623 h 99346"/>
                  <a:gd name="connsiteX0" fmla="*/ 0 w 595415"/>
                  <a:gd name="connsiteY0" fmla="*/ 30623 h 122063"/>
                  <a:gd name="connsiteX1" fmla="*/ 224298 w 595415"/>
                  <a:gd name="connsiteY1" fmla="*/ 0 h 122063"/>
                  <a:gd name="connsiteX2" fmla="*/ 545742 w 595415"/>
                  <a:gd name="connsiteY2" fmla="*/ 0 h 122063"/>
                  <a:gd name="connsiteX3" fmla="*/ 595415 w 595415"/>
                  <a:gd name="connsiteY3" fmla="*/ 49673 h 122063"/>
                  <a:gd name="connsiteX4" fmla="*/ 595415 w 595415"/>
                  <a:gd name="connsiteY4" fmla="*/ 49673 h 122063"/>
                  <a:gd name="connsiteX5" fmla="*/ 545742 w 595415"/>
                  <a:gd name="connsiteY5" fmla="*/ 99346 h 122063"/>
                  <a:gd name="connsiteX6" fmla="*/ 224298 w 595415"/>
                  <a:gd name="connsiteY6" fmla="*/ 99346 h 122063"/>
                  <a:gd name="connsiteX7" fmla="*/ 91440 w 595415"/>
                  <a:gd name="connsiteY7" fmla="*/ 122063 h 122063"/>
                  <a:gd name="connsiteX0" fmla="*/ 156905 w 528022"/>
                  <a:gd name="connsiteY0" fmla="*/ 0 h 122063"/>
                  <a:gd name="connsiteX1" fmla="*/ 478349 w 528022"/>
                  <a:gd name="connsiteY1" fmla="*/ 0 h 122063"/>
                  <a:gd name="connsiteX2" fmla="*/ 528022 w 528022"/>
                  <a:gd name="connsiteY2" fmla="*/ 49673 h 122063"/>
                  <a:gd name="connsiteX3" fmla="*/ 528022 w 528022"/>
                  <a:gd name="connsiteY3" fmla="*/ 49673 h 122063"/>
                  <a:gd name="connsiteX4" fmla="*/ 478349 w 528022"/>
                  <a:gd name="connsiteY4" fmla="*/ 99346 h 122063"/>
                  <a:gd name="connsiteX5" fmla="*/ 156905 w 528022"/>
                  <a:gd name="connsiteY5" fmla="*/ 99346 h 122063"/>
                  <a:gd name="connsiteX6" fmla="*/ 24047 w 528022"/>
                  <a:gd name="connsiteY6" fmla="*/ 122063 h 122063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0 w 371117"/>
                  <a:gd name="connsiteY5" fmla="*/ 99346 h 99346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120426 w 371117"/>
                  <a:gd name="connsiteY5" fmla="*/ 96171 h 99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117" h="99346">
                    <a:moveTo>
                      <a:pt x="0" y="0"/>
                    </a:moveTo>
                    <a:lnTo>
                      <a:pt x="321444" y="0"/>
                    </a:lnTo>
                    <a:cubicBezTo>
                      <a:pt x="348878" y="0"/>
                      <a:pt x="371117" y="22239"/>
                      <a:pt x="371117" y="49673"/>
                    </a:cubicBezTo>
                    <a:lnTo>
                      <a:pt x="371117" y="49673"/>
                    </a:lnTo>
                    <a:cubicBezTo>
                      <a:pt x="371117" y="77107"/>
                      <a:pt x="348878" y="99346"/>
                      <a:pt x="321444" y="99346"/>
                    </a:cubicBezTo>
                    <a:cubicBezTo>
                      <a:pt x="214296" y="99346"/>
                      <a:pt x="227574" y="96171"/>
                      <a:pt x="120426" y="96171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230">
                <a:extLst>
                  <a:ext uri="{FF2B5EF4-FFF2-40B4-BE49-F238E27FC236}">
                    <a16:creationId xmlns:a16="http://schemas.microsoft.com/office/drawing/2014/main" id="{95B2B937-59E6-4B1F-8D1C-34663FF67DA6}"/>
                  </a:ext>
                </a:extLst>
              </p:cNvPr>
              <p:cNvSpPr/>
              <p:nvPr/>
            </p:nvSpPr>
            <p:spPr>
              <a:xfrm rot="10627210" flipH="1">
                <a:off x="5678409" y="4933944"/>
                <a:ext cx="342453" cy="100801"/>
              </a:xfrm>
              <a:custGeom>
                <a:avLst/>
                <a:gdLst>
                  <a:gd name="connsiteX0" fmla="*/ 0 w 420790"/>
                  <a:gd name="connsiteY0" fmla="*/ 49673 h 99346"/>
                  <a:gd name="connsiteX1" fmla="*/ 49673 w 420790"/>
                  <a:gd name="connsiteY1" fmla="*/ 0 h 99346"/>
                  <a:gd name="connsiteX2" fmla="*/ 371117 w 420790"/>
                  <a:gd name="connsiteY2" fmla="*/ 0 h 99346"/>
                  <a:gd name="connsiteX3" fmla="*/ 420790 w 420790"/>
                  <a:gd name="connsiteY3" fmla="*/ 49673 h 99346"/>
                  <a:gd name="connsiteX4" fmla="*/ 420790 w 420790"/>
                  <a:gd name="connsiteY4" fmla="*/ 49673 h 99346"/>
                  <a:gd name="connsiteX5" fmla="*/ 371117 w 420790"/>
                  <a:gd name="connsiteY5" fmla="*/ 99346 h 99346"/>
                  <a:gd name="connsiteX6" fmla="*/ 49673 w 420790"/>
                  <a:gd name="connsiteY6" fmla="*/ 99346 h 99346"/>
                  <a:gd name="connsiteX7" fmla="*/ 0 w 420790"/>
                  <a:gd name="connsiteY7" fmla="*/ 49673 h 99346"/>
                  <a:gd name="connsiteX0" fmla="*/ 0 w 595415"/>
                  <a:gd name="connsiteY0" fmla="*/ 30623 h 99346"/>
                  <a:gd name="connsiteX1" fmla="*/ 224298 w 595415"/>
                  <a:gd name="connsiteY1" fmla="*/ 0 h 99346"/>
                  <a:gd name="connsiteX2" fmla="*/ 545742 w 595415"/>
                  <a:gd name="connsiteY2" fmla="*/ 0 h 99346"/>
                  <a:gd name="connsiteX3" fmla="*/ 595415 w 595415"/>
                  <a:gd name="connsiteY3" fmla="*/ 49673 h 99346"/>
                  <a:gd name="connsiteX4" fmla="*/ 595415 w 595415"/>
                  <a:gd name="connsiteY4" fmla="*/ 49673 h 99346"/>
                  <a:gd name="connsiteX5" fmla="*/ 545742 w 595415"/>
                  <a:gd name="connsiteY5" fmla="*/ 99346 h 99346"/>
                  <a:gd name="connsiteX6" fmla="*/ 224298 w 595415"/>
                  <a:gd name="connsiteY6" fmla="*/ 99346 h 99346"/>
                  <a:gd name="connsiteX7" fmla="*/ 0 w 595415"/>
                  <a:gd name="connsiteY7" fmla="*/ 30623 h 99346"/>
                  <a:gd name="connsiteX0" fmla="*/ 0 w 595415"/>
                  <a:gd name="connsiteY0" fmla="*/ 30623 h 122063"/>
                  <a:gd name="connsiteX1" fmla="*/ 224298 w 595415"/>
                  <a:gd name="connsiteY1" fmla="*/ 0 h 122063"/>
                  <a:gd name="connsiteX2" fmla="*/ 545742 w 595415"/>
                  <a:gd name="connsiteY2" fmla="*/ 0 h 122063"/>
                  <a:gd name="connsiteX3" fmla="*/ 595415 w 595415"/>
                  <a:gd name="connsiteY3" fmla="*/ 49673 h 122063"/>
                  <a:gd name="connsiteX4" fmla="*/ 595415 w 595415"/>
                  <a:gd name="connsiteY4" fmla="*/ 49673 h 122063"/>
                  <a:gd name="connsiteX5" fmla="*/ 545742 w 595415"/>
                  <a:gd name="connsiteY5" fmla="*/ 99346 h 122063"/>
                  <a:gd name="connsiteX6" fmla="*/ 224298 w 595415"/>
                  <a:gd name="connsiteY6" fmla="*/ 99346 h 122063"/>
                  <a:gd name="connsiteX7" fmla="*/ 91440 w 595415"/>
                  <a:gd name="connsiteY7" fmla="*/ 122063 h 122063"/>
                  <a:gd name="connsiteX0" fmla="*/ 156905 w 528022"/>
                  <a:gd name="connsiteY0" fmla="*/ 0 h 122063"/>
                  <a:gd name="connsiteX1" fmla="*/ 478349 w 528022"/>
                  <a:gd name="connsiteY1" fmla="*/ 0 h 122063"/>
                  <a:gd name="connsiteX2" fmla="*/ 528022 w 528022"/>
                  <a:gd name="connsiteY2" fmla="*/ 49673 h 122063"/>
                  <a:gd name="connsiteX3" fmla="*/ 528022 w 528022"/>
                  <a:gd name="connsiteY3" fmla="*/ 49673 h 122063"/>
                  <a:gd name="connsiteX4" fmla="*/ 478349 w 528022"/>
                  <a:gd name="connsiteY4" fmla="*/ 99346 h 122063"/>
                  <a:gd name="connsiteX5" fmla="*/ 156905 w 528022"/>
                  <a:gd name="connsiteY5" fmla="*/ 99346 h 122063"/>
                  <a:gd name="connsiteX6" fmla="*/ 24047 w 528022"/>
                  <a:gd name="connsiteY6" fmla="*/ 122063 h 122063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0 w 371117"/>
                  <a:gd name="connsiteY5" fmla="*/ 99346 h 99346"/>
                  <a:gd name="connsiteX0" fmla="*/ 99829 w 371117"/>
                  <a:gd name="connsiteY0" fmla="*/ 0 h 100801"/>
                  <a:gd name="connsiteX1" fmla="*/ 321444 w 371117"/>
                  <a:gd name="connsiteY1" fmla="*/ 1455 h 100801"/>
                  <a:gd name="connsiteX2" fmla="*/ 371117 w 371117"/>
                  <a:gd name="connsiteY2" fmla="*/ 51128 h 100801"/>
                  <a:gd name="connsiteX3" fmla="*/ 371117 w 371117"/>
                  <a:gd name="connsiteY3" fmla="*/ 51128 h 100801"/>
                  <a:gd name="connsiteX4" fmla="*/ 321444 w 371117"/>
                  <a:gd name="connsiteY4" fmla="*/ 100801 h 100801"/>
                  <a:gd name="connsiteX5" fmla="*/ 0 w 371117"/>
                  <a:gd name="connsiteY5" fmla="*/ 100801 h 100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117" h="100801">
                    <a:moveTo>
                      <a:pt x="99829" y="0"/>
                    </a:moveTo>
                    <a:lnTo>
                      <a:pt x="321444" y="1455"/>
                    </a:lnTo>
                    <a:cubicBezTo>
                      <a:pt x="348878" y="1455"/>
                      <a:pt x="371117" y="23694"/>
                      <a:pt x="371117" y="51128"/>
                    </a:cubicBezTo>
                    <a:lnTo>
                      <a:pt x="371117" y="51128"/>
                    </a:lnTo>
                    <a:cubicBezTo>
                      <a:pt x="371117" y="78562"/>
                      <a:pt x="348878" y="100801"/>
                      <a:pt x="321444" y="100801"/>
                    </a:cubicBezTo>
                    <a:lnTo>
                      <a:pt x="0" y="100801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230">
                <a:extLst>
                  <a:ext uri="{FF2B5EF4-FFF2-40B4-BE49-F238E27FC236}">
                    <a16:creationId xmlns:a16="http://schemas.microsoft.com/office/drawing/2014/main" id="{76C8113B-9C91-45A8-89D5-85747E936673}"/>
                  </a:ext>
                </a:extLst>
              </p:cNvPr>
              <p:cNvSpPr/>
              <p:nvPr/>
            </p:nvSpPr>
            <p:spPr>
              <a:xfrm rot="20939972" flipH="1">
                <a:off x="5664985" y="5053934"/>
                <a:ext cx="287408" cy="99346"/>
              </a:xfrm>
              <a:custGeom>
                <a:avLst/>
                <a:gdLst>
                  <a:gd name="connsiteX0" fmla="*/ 0 w 420790"/>
                  <a:gd name="connsiteY0" fmla="*/ 49673 h 99346"/>
                  <a:gd name="connsiteX1" fmla="*/ 49673 w 420790"/>
                  <a:gd name="connsiteY1" fmla="*/ 0 h 99346"/>
                  <a:gd name="connsiteX2" fmla="*/ 371117 w 420790"/>
                  <a:gd name="connsiteY2" fmla="*/ 0 h 99346"/>
                  <a:gd name="connsiteX3" fmla="*/ 420790 w 420790"/>
                  <a:gd name="connsiteY3" fmla="*/ 49673 h 99346"/>
                  <a:gd name="connsiteX4" fmla="*/ 420790 w 420790"/>
                  <a:gd name="connsiteY4" fmla="*/ 49673 h 99346"/>
                  <a:gd name="connsiteX5" fmla="*/ 371117 w 420790"/>
                  <a:gd name="connsiteY5" fmla="*/ 99346 h 99346"/>
                  <a:gd name="connsiteX6" fmla="*/ 49673 w 420790"/>
                  <a:gd name="connsiteY6" fmla="*/ 99346 h 99346"/>
                  <a:gd name="connsiteX7" fmla="*/ 0 w 420790"/>
                  <a:gd name="connsiteY7" fmla="*/ 49673 h 99346"/>
                  <a:gd name="connsiteX0" fmla="*/ 0 w 595415"/>
                  <a:gd name="connsiteY0" fmla="*/ 30623 h 99346"/>
                  <a:gd name="connsiteX1" fmla="*/ 224298 w 595415"/>
                  <a:gd name="connsiteY1" fmla="*/ 0 h 99346"/>
                  <a:gd name="connsiteX2" fmla="*/ 545742 w 595415"/>
                  <a:gd name="connsiteY2" fmla="*/ 0 h 99346"/>
                  <a:gd name="connsiteX3" fmla="*/ 595415 w 595415"/>
                  <a:gd name="connsiteY3" fmla="*/ 49673 h 99346"/>
                  <a:gd name="connsiteX4" fmla="*/ 595415 w 595415"/>
                  <a:gd name="connsiteY4" fmla="*/ 49673 h 99346"/>
                  <a:gd name="connsiteX5" fmla="*/ 545742 w 595415"/>
                  <a:gd name="connsiteY5" fmla="*/ 99346 h 99346"/>
                  <a:gd name="connsiteX6" fmla="*/ 224298 w 595415"/>
                  <a:gd name="connsiteY6" fmla="*/ 99346 h 99346"/>
                  <a:gd name="connsiteX7" fmla="*/ 0 w 595415"/>
                  <a:gd name="connsiteY7" fmla="*/ 30623 h 99346"/>
                  <a:gd name="connsiteX0" fmla="*/ 0 w 595415"/>
                  <a:gd name="connsiteY0" fmla="*/ 30623 h 122063"/>
                  <a:gd name="connsiteX1" fmla="*/ 224298 w 595415"/>
                  <a:gd name="connsiteY1" fmla="*/ 0 h 122063"/>
                  <a:gd name="connsiteX2" fmla="*/ 545742 w 595415"/>
                  <a:gd name="connsiteY2" fmla="*/ 0 h 122063"/>
                  <a:gd name="connsiteX3" fmla="*/ 595415 w 595415"/>
                  <a:gd name="connsiteY3" fmla="*/ 49673 h 122063"/>
                  <a:gd name="connsiteX4" fmla="*/ 595415 w 595415"/>
                  <a:gd name="connsiteY4" fmla="*/ 49673 h 122063"/>
                  <a:gd name="connsiteX5" fmla="*/ 545742 w 595415"/>
                  <a:gd name="connsiteY5" fmla="*/ 99346 h 122063"/>
                  <a:gd name="connsiteX6" fmla="*/ 224298 w 595415"/>
                  <a:gd name="connsiteY6" fmla="*/ 99346 h 122063"/>
                  <a:gd name="connsiteX7" fmla="*/ 91440 w 595415"/>
                  <a:gd name="connsiteY7" fmla="*/ 122063 h 122063"/>
                  <a:gd name="connsiteX0" fmla="*/ 156905 w 528022"/>
                  <a:gd name="connsiteY0" fmla="*/ 0 h 122063"/>
                  <a:gd name="connsiteX1" fmla="*/ 478349 w 528022"/>
                  <a:gd name="connsiteY1" fmla="*/ 0 h 122063"/>
                  <a:gd name="connsiteX2" fmla="*/ 528022 w 528022"/>
                  <a:gd name="connsiteY2" fmla="*/ 49673 h 122063"/>
                  <a:gd name="connsiteX3" fmla="*/ 528022 w 528022"/>
                  <a:gd name="connsiteY3" fmla="*/ 49673 h 122063"/>
                  <a:gd name="connsiteX4" fmla="*/ 478349 w 528022"/>
                  <a:gd name="connsiteY4" fmla="*/ 99346 h 122063"/>
                  <a:gd name="connsiteX5" fmla="*/ 156905 w 528022"/>
                  <a:gd name="connsiteY5" fmla="*/ 99346 h 122063"/>
                  <a:gd name="connsiteX6" fmla="*/ 24047 w 528022"/>
                  <a:gd name="connsiteY6" fmla="*/ 122063 h 122063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0 w 371117"/>
                  <a:gd name="connsiteY5" fmla="*/ 99346 h 99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117" h="99346">
                    <a:moveTo>
                      <a:pt x="0" y="0"/>
                    </a:moveTo>
                    <a:lnTo>
                      <a:pt x="321444" y="0"/>
                    </a:lnTo>
                    <a:cubicBezTo>
                      <a:pt x="348878" y="0"/>
                      <a:pt x="371117" y="22239"/>
                      <a:pt x="371117" y="49673"/>
                    </a:cubicBezTo>
                    <a:lnTo>
                      <a:pt x="371117" y="49673"/>
                    </a:lnTo>
                    <a:cubicBezTo>
                      <a:pt x="371117" y="77107"/>
                      <a:pt x="348878" y="99346"/>
                      <a:pt x="321444" y="99346"/>
                    </a:cubicBezTo>
                    <a:lnTo>
                      <a:pt x="0" y="99346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230">
                <a:extLst>
                  <a:ext uri="{FF2B5EF4-FFF2-40B4-BE49-F238E27FC236}">
                    <a16:creationId xmlns:a16="http://schemas.microsoft.com/office/drawing/2014/main" id="{D14F4CD2-CDBC-4406-A3B4-EFE865638035}"/>
                  </a:ext>
                </a:extLst>
              </p:cNvPr>
              <p:cNvSpPr/>
              <p:nvPr/>
            </p:nvSpPr>
            <p:spPr>
              <a:xfrm rot="11002314" flipH="1">
                <a:off x="5744333" y="4976926"/>
                <a:ext cx="342453" cy="99346"/>
              </a:xfrm>
              <a:custGeom>
                <a:avLst/>
                <a:gdLst>
                  <a:gd name="connsiteX0" fmla="*/ 0 w 420790"/>
                  <a:gd name="connsiteY0" fmla="*/ 49673 h 99346"/>
                  <a:gd name="connsiteX1" fmla="*/ 49673 w 420790"/>
                  <a:gd name="connsiteY1" fmla="*/ 0 h 99346"/>
                  <a:gd name="connsiteX2" fmla="*/ 371117 w 420790"/>
                  <a:gd name="connsiteY2" fmla="*/ 0 h 99346"/>
                  <a:gd name="connsiteX3" fmla="*/ 420790 w 420790"/>
                  <a:gd name="connsiteY3" fmla="*/ 49673 h 99346"/>
                  <a:gd name="connsiteX4" fmla="*/ 420790 w 420790"/>
                  <a:gd name="connsiteY4" fmla="*/ 49673 h 99346"/>
                  <a:gd name="connsiteX5" fmla="*/ 371117 w 420790"/>
                  <a:gd name="connsiteY5" fmla="*/ 99346 h 99346"/>
                  <a:gd name="connsiteX6" fmla="*/ 49673 w 420790"/>
                  <a:gd name="connsiteY6" fmla="*/ 99346 h 99346"/>
                  <a:gd name="connsiteX7" fmla="*/ 0 w 420790"/>
                  <a:gd name="connsiteY7" fmla="*/ 49673 h 99346"/>
                  <a:gd name="connsiteX0" fmla="*/ 0 w 595415"/>
                  <a:gd name="connsiteY0" fmla="*/ 30623 h 99346"/>
                  <a:gd name="connsiteX1" fmla="*/ 224298 w 595415"/>
                  <a:gd name="connsiteY1" fmla="*/ 0 h 99346"/>
                  <a:gd name="connsiteX2" fmla="*/ 545742 w 595415"/>
                  <a:gd name="connsiteY2" fmla="*/ 0 h 99346"/>
                  <a:gd name="connsiteX3" fmla="*/ 595415 w 595415"/>
                  <a:gd name="connsiteY3" fmla="*/ 49673 h 99346"/>
                  <a:gd name="connsiteX4" fmla="*/ 595415 w 595415"/>
                  <a:gd name="connsiteY4" fmla="*/ 49673 h 99346"/>
                  <a:gd name="connsiteX5" fmla="*/ 545742 w 595415"/>
                  <a:gd name="connsiteY5" fmla="*/ 99346 h 99346"/>
                  <a:gd name="connsiteX6" fmla="*/ 224298 w 595415"/>
                  <a:gd name="connsiteY6" fmla="*/ 99346 h 99346"/>
                  <a:gd name="connsiteX7" fmla="*/ 0 w 595415"/>
                  <a:gd name="connsiteY7" fmla="*/ 30623 h 99346"/>
                  <a:gd name="connsiteX0" fmla="*/ 0 w 595415"/>
                  <a:gd name="connsiteY0" fmla="*/ 30623 h 122063"/>
                  <a:gd name="connsiteX1" fmla="*/ 224298 w 595415"/>
                  <a:gd name="connsiteY1" fmla="*/ 0 h 122063"/>
                  <a:gd name="connsiteX2" fmla="*/ 545742 w 595415"/>
                  <a:gd name="connsiteY2" fmla="*/ 0 h 122063"/>
                  <a:gd name="connsiteX3" fmla="*/ 595415 w 595415"/>
                  <a:gd name="connsiteY3" fmla="*/ 49673 h 122063"/>
                  <a:gd name="connsiteX4" fmla="*/ 595415 w 595415"/>
                  <a:gd name="connsiteY4" fmla="*/ 49673 h 122063"/>
                  <a:gd name="connsiteX5" fmla="*/ 545742 w 595415"/>
                  <a:gd name="connsiteY5" fmla="*/ 99346 h 122063"/>
                  <a:gd name="connsiteX6" fmla="*/ 224298 w 595415"/>
                  <a:gd name="connsiteY6" fmla="*/ 99346 h 122063"/>
                  <a:gd name="connsiteX7" fmla="*/ 91440 w 595415"/>
                  <a:gd name="connsiteY7" fmla="*/ 122063 h 122063"/>
                  <a:gd name="connsiteX0" fmla="*/ 156905 w 528022"/>
                  <a:gd name="connsiteY0" fmla="*/ 0 h 122063"/>
                  <a:gd name="connsiteX1" fmla="*/ 478349 w 528022"/>
                  <a:gd name="connsiteY1" fmla="*/ 0 h 122063"/>
                  <a:gd name="connsiteX2" fmla="*/ 528022 w 528022"/>
                  <a:gd name="connsiteY2" fmla="*/ 49673 h 122063"/>
                  <a:gd name="connsiteX3" fmla="*/ 528022 w 528022"/>
                  <a:gd name="connsiteY3" fmla="*/ 49673 h 122063"/>
                  <a:gd name="connsiteX4" fmla="*/ 478349 w 528022"/>
                  <a:gd name="connsiteY4" fmla="*/ 99346 h 122063"/>
                  <a:gd name="connsiteX5" fmla="*/ 156905 w 528022"/>
                  <a:gd name="connsiteY5" fmla="*/ 99346 h 122063"/>
                  <a:gd name="connsiteX6" fmla="*/ 24047 w 528022"/>
                  <a:gd name="connsiteY6" fmla="*/ 122063 h 122063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0 w 371117"/>
                  <a:gd name="connsiteY5" fmla="*/ 99346 h 99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117" h="99346">
                    <a:moveTo>
                      <a:pt x="0" y="0"/>
                    </a:moveTo>
                    <a:lnTo>
                      <a:pt x="321444" y="0"/>
                    </a:lnTo>
                    <a:cubicBezTo>
                      <a:pt x="348878" y="0"/>
                      <a:pt x="371117" y="22239"/>
                      <a:pt x="371117" y="49673"/>
                    </a:cubicBezTo>
                    <a:lnTo>
                      <a:pt x="371117" y="49673"/>
                    </a:lnTo>
                    <a:cubicBezTo>
                      <a:pt x="371117" y="77107"/>
                      <a:pt x="348878" y="99346"/>
                      <a:pt x="321444" y="99346"/>
                    </a:cubicBezTo>
                    <a:lnTo>
                      <a:pt x="0" y="99346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D36903DC-DCD2-4956-8129-20C47F9AA6BF}"/>
                </a:ext>
              </a:extLst>
            </p:cNvPr>
            <p:cNvSpPr/>
            <p:nvPr/>
          </p:nvSpPr>
          <p:spPr>
            <a:xfrm rot="2700000">
              <a:off x="1700252" y="3548976"/>
              <a:ext cx="324168" cy="7917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69BBC75B-F4E1-4838-9F86-5D798398DFAC}"/>
                </a:ext>
              </a:extLst>
            </p:cNvPr>
            <p:cNvSpPr/>
            <p:nvPr/>
          </p:nvSpPr>
          <p:spPr>
            <a:xfrm rot="18900000" flipH="1">
              <a:off x="2926793" y="3487194"/>
              <a:ext cx="324168" cy="86412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6A195371-C172-4972-85B3-37B9FE742A02}"/>
                </a:ext>
              </a:extLst>
            </p:cNvPr>
            <p:cNvSpPr/>
            <p:nvPr/>
          </p:nvSpPr>
          <p:spPr>
            <a:xfrm rot="5400000">
              <a:off x="1904991" y="1273933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84639086-9110-4BE6-A58D-355A1F2FB4A5}"/>
                </a:ext>
              </a:extLst>
            </p:cNvPr>
            <p:cNvSpPr/>
            <p:nvPr/>
          </p:nvSpPr>
          <p:spPr>
            <a:xfrm rot="5400000">
              <a:off x="2918451" y="1273934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293191F-D6F5-47BA-9631-E7AF9F2FBADB}"/>
                </a:ext>
              </a:extLst>
            </p:cNvPr>
            <p:cNvSpPr/>
            <p:nvPr/>
          </p:nvSpPr>
          <p:spPr>
            <a:xfrm>
              <a:off x="1438143" y="773048"/>
              <a:ext cx="2105882" cy="1166629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83B339D-83B5-4DF9-ABE4-631C3D1EC4CB}"/>
                </a:ext>
              </a:extLst>
            </p:cNvPr>
            <p:cNvSpPr/>
            <p:nvPr/>
          </p:nvSpPr>
          <p:spPr>
            <a:xfrm>
              <a:off x="2381874" y="2460390"/>
              <a:ext cx="207033" cy="86264"/>
            </a:xfrm>
            <a:custGeom>
              <a:avLst/>
              <a:gdLst>
                <a:gd name="connsiteX0" fmla="*/ 157710 w 315419"/>
                <a:gd name="connsiteY0" fmla="*/ 0 h 425921"/>
                <a:gd name="connsiteX1" fmla="*/ 160312 w 315419"/>
                <a:gd name="connsiteY1" fmla="*/ 1026 h 425921"/>
                <a:gd name="connsiteX2" fmla="*/ 315419 w 315419"/>
                <a:gd name="connsiteY2" fmla="*/ 212960 h 425921"/>
                <a:gd name="connsiteX3" fmla="*/ 160312 w 315419"/>
                <a:gd name="connsiteY3" fmla="*/ 424894 h 425921"/>
                <a:gd name="connsiteX4" fmla="*/ 157710 w 315419"/>
                <a:gd name="connsiteY4" fmla="*/ 425921 h 425921"/>
                <a:gd name="connsiteX5" fmla="*/ 155107 w 315419"/>
                <a:gd name="connsiteY5" fmla="*/ 424894 h 425921"/>
                <a:gd name="connsiteX6" fmla="*/ 0 w 315419"/>
                <a:gd name="connsiteY6" fmla="*/ 212960 h 425921"/>
                <a:gd name="connsiteX7" fmla="*/ 155107 w 315419"/>
                <a:gd name="connsiteY7" fmla="*/ 1026 h 4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419" h="425921">
                  <a:moveTo>
                    <a:pt x="157710" y="0"/>
                  </a:moveTo>
                  <a:lnTo>
                    <a:pt x="160312" y="1026"/>
                  </a:lnTo>
                  <a:cubicBezTo>
                    <a:pt x="253893" y="46956"/>
                    <a:pt x="315419" y="124738"/>
                    <a:pt x="315419" y="212960"/>
                  </a:cubicBezTo>
                  <a:cubicBezTo>
                    <a:pt x="315419" y="301182"/>
                    <a:pt x="253893" y="378964"/>
                    <a:pt x="160312" y="424894"/>
                  </a:cubicBezTo>
                  <a:lnTo>
                    <a:pt x="157710" y="425921"/>
                  </a:lnTo>
                  <a:lnTo>
                    <a:pt x="155107" y="424894"/>
                  </a:lnTo>
                  <a:cubicBezTo>
                    <a:pt x="61527" y="378964"/>
                    <a:pt x="0" y="301182"/>
                    <a:pt x="0" y="212960"/>
                  </a:cubicBezTo>
                  <a:cubicBezTo>
                    <a:pt x="0" y="124738"/>
                    <a:pt x="61527" y="46956"/>
                    <a:pt x="155107" y="10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E48A5D09-78E0-405C-931A-E8D3B264D65C}"/>
              </a:ext>
            </a:extLst>
          </p:cNvPr>
          <p:cNvGrpSpPr/>
          <p:nvPr/>
        </p:nvGrpSpPr>
        <p:grpSpPr>
          <a:xfrm>
            <a:off x="4281914" y="932938"/>
            <a:ext cx="1438892" cy="2544332"/>
            <a:chOff x="-2194041" y="609237"/>
            <a:chExt cx="2919417" cy="5162285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199EDFE9-799C-43F0-81E2-5951FBEE17DE}"/>
                </a:ext>
              </a:extLst>
            </p:cNvPr>
            <p:cNvSpPr/>
            <p:nvPr/>
          </p:nvSpPr>
          <p:spPr>
            <a:xfrm>
              <a:off x="-2031693" y="609237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2B3FB2E-BF30-49C5-BE6F-D68AAAC4E615}"/>
                </a:ext>
              </a:extLst>
            </p:cNvPr>
            <p:cNvSpPr/>
            <p:nvPr/>
          </p:nvSpPr>
          <p:spPr>
            <a:xfrm rot="8100000">
              <a:off x="68432" y="4453598"/>
              <a:ext cx="656944" cy="65392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95C6F94A-D61B-4268-90F5-05CB5919BCA6}"/>
                </a:ext>
              </a:extLst>
            </p:cNvPr>
            <p:cNvSpPr/>
            <p:nvPr/>
          </p:nvSpPr>
          <p:spPr>
            <a:xfrm rot="13500000" flipH="1">
              <a:off x="-2195549" y="4453599"/>
              <a:ext cx="656944" cy="65392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367">
              <a:extLst>
                <a:ext uri="{FF2B5EF4-FFF2-40B4-BE49-F238E27FC236}">
                  <a16:creationId xmlns:a16="http://schemas.microsoft.com/office/drawing/2014/main" id="{9E694691-C9A6-49B8-9F12-66299AE01DDF}"/>
                </a:ext>
              </a:extLst>
            </p:cNvPr>
            <p:cNvSpPr/>
            <p:nvPr/>
          </p:nvSpPr>
          <p:spPr>
            <a:xfrm rot="20700000">
              <a:off x="-1988928" y="1739077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8245A5FB-9707-476B-9F96-3542517D4E5E}"/>
                </a:ext>
              </a:extLst>
            </p:cNvPr>
            <p:cNvSpPr/>
            <p:nvPr/>
          </p:nvSpPr>
          <p:spPr>
            <a:xfrm rot="20029492" flipH="1">
              <a:off x="-184187" y="3237247"/>
              <a:ext cx="324168" cy="139346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F284CCE0-4D98-4599-9459-229F343ACD09}"/>
                </a:ext>
              </a:extLst>
            </p:cNvPr>
            <p:cNvSpPr/>
            <p:nvPr/>
          </p:nvSpPr>
          <p:spPr>
            <a:xfrm rot="1570508">
              <a:off x="-1599064" y="3237276"/>
              <a:ext cx="324168" cy="1392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367">
              <a:extLst>
                <a:ext uri="{FF2B5EF4-FFF2-40B4-BE49-F238E27FC236}">
                  <a16:creationId xmlns:a16="http://schemas.microsoft.com/office/drawing/2014/main" id="{EB7BC52B-A6DB-41E7-AA02-F1200F098DEE}"/>
                </a:ext>
              </a:extLst>
            </p:cNvPr>
            <p:cNvSpPr/>
            <p:nvPr/>
          </p:nvSpPr>
          <p:spPr>
            <a:xfrm rot="900000" flipH="1">
              <a:off x="69134" y="1739079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80BBD8CC-52B1-4A79-8FF9-1996611D14C2}"/>
                </a:ext>
              </a:extLst>
            </p:cNvPr>
            <p:cNvGrpSpPr/>
            <p:nvPr/>
          </p:nvGrpSpPr>
          <p:grpSpPr>
            <a:xfrm>
              <a:off x="-1231179" y="5081828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5D236ED5-296F-445E-876E-60298A73F5C5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7C35E0C8-BD74-46D0-BBC1-D3DB4E6C9404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BF4302E6-044A-4FA3-9403-A2326050F148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64FFE380-7AF0-466B-B405-0EB81760DA26}"/>
                </a:ext>
              </a:extLst>
            </p:cNvPr>
            <p:cNvGrpSpPr/>
            <p:nvPr/>
          </p:nvGrpSpPr>
          <p:grpSpPr>
            <a:xfrm flipH="1">
              <a:off x="-709664" y="5079369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A0FCEB0-8816-4ABB-ADFD-0F3B784DA710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0A15F074-C8AB-41C7-ACA0-93F8097A614B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08E3B69C-8957-4F48-84B5-4D32931C4459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" name="台形 100">
              <a:extLst>
                <a:ext uri="{FF2B5EF4-FFF2-40B4-BE49-F238E27FC236}">
                  <a16:creationId xmlns:a16="http://schemas.microsoft.com/office/drawing/2014/main" id="{A0BEB90F-4A5E-47AA-8970-CE55E72EE003}"/>
                </a:ext>
              </a:extLst>
            </p:cNvPr>
            <p:cNvSpPr/>
            <p:nvPr/>
          </p:nvSpPr>
          <p:spPr>
            <a:xfrm>
              <a:off x="-922732" y="2903176"/>
              <a:ext cx="387530" cy="317500"/>
            </a:xfrm>
            <a:prstGeom prst="trapezoid">
              <a:avLst>
                <a:gd name="adj" fmla="val 15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1A2EB870-C0B2-48C5-9530-AE65D2157F96}"/>
                </a:ext>
              </a:extLst>
            </p:cNvPr>
            <p:cNvSpPr/>
            <p:nvPr/>
          </p:nvSpPr>
          <p:spPr>
            <a:xfrm>
              <a:off x="-1772320" y="884645"/>
              <a:ext cx="2086706" cy="21717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台形 102">
              <a:extLst>
                <a:ext uri="{FF2B5EF4-FFF2-40B4-BE49-F238E27FC236}">
                  <a16:creationId xmlns:a16="http://schemas.microsoft.com/office/drawing/2014/main" id="{02594177-CB60-4C26-8D9D-7642AC2ADD91}"/>
                </a:ext>
              </a:extLst>
            </p:cNvPr>
            <p:cNvSpPr/>
            <p:nvPr/>
          </p:nvSpPr>
          <p:spPr>
            <a:xfrm>
              <a:off x="-1512012" y="4053108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210CA82A-18A9-48CF-9196-DEFE97BBFC0C}"/>
                </a:ext>
              </a:extLst>
            </p:cNvPr>
            <p:cNvSpPr/>
            <p:nvPr/>
          </p:nvSpPr>
          <p:spPr>
            <a:xfrm>
              <a:off x="-1548524" y="4849194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DF592F24-8661-4CA6-9054-37AA6192D86E}"/>
                </a:ext>
              </a:extLst>
            </p:cNvPr>
            <p:cNvSpPr/>
            <p:nvPr/>
          </p:nvSpPr>
          <p:spPr>
            <a:xfrm>
              <a:off x="-1534234" y="4664830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B7F195AD-5B91-44F4-B113-CFDBFADE20E9}"/>
                </a:ext>
              </a:extLst>
            </p:cNvPr>
            <p:cNvSpPr/>
            <p:nvPr/>
          </p:nvSpPr>
          <p:spPr>
            <a:xfrm>
              <a:off x="-1583892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F23A6AC0-C2F7-47DB-AE68-0F2F11862F73}"/>
                </a:ext>
              </a:extLst>
            </p:cNvPr>
            <p:cNvSpPr/>
            <p:nvPr/>
          </p:nvSpPr>
          <p:spPr>
            <a:xfrm>
              <a:off x="-204152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FBAE8E98-B3F3-4D19-ACDD-0C732EB96CEA}"/>
                </a:ext>
              </a:extLst>
            </p:cNvPr>
            <p:cNvGrpSpPr/>
            <p:nvPr/>
          </p:nvGrpSpPr>
          <p:grpSpPr>
            <a:xfrm>
              <a:off x="-1395174" y="3134632"/>
              <a:ext cx="1336132" cy="1167283"/>
              <a:chOff x="5944688" y="3362188"/>
              <a:chExt cx="1336132" cy="1167283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32F4F64A-678B-406C-B41C-A5124A258D83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0BD7CA55-0E94-46E1-8A35-1DDFBE0D3830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40D6DE95-C2D3-4B4D-8B4C-3651E5B2CEC8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461D371D-7C9C-4BE3-9A45-8C8E6BD1524F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A25393B2-9C7B-44B2-A036-E968CA5E4426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7360DEBE-B084-4D7B-BDC6-30E6550A1D0C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6FA21129-29AB-42A7-A04C-1FB9EDCFFBEF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C755D2F-3F5A-4E39-AD3E-96B9D3640917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31F980B4-A048-4F42-89E0-B48815227108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1689C9ED-013B-45F1-9518-A04A114359C1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6563142D-6816-4B9A-B6E7-0B832E27DFBA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8B443B49-06D6-4426-93A8-E008F6853F2A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60517B53-7F16-4D96-9F5E-69FEBE2555D4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1DC2DE0E-528D-4FCE-8F82-E7E3FAD6445D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488AB3E9-D56B-417D-A860-79B926EE4871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四角形: 上の 2 つの角を丸める 170">
                  <a:extLst>
                    <a:ext uri="{FF2B5EF4-FFF2-40B4-BE49-F238E27FC236}">
                      <a16:creationId xmlns:a16="http://schemas.microsoft.com/office/drawing/2014/main" id="{55F500FD-73B4-443C-A620-B6CB7C9A4535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00A83D64-8D64-4B16-961A-4CEF3B30E43B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B57C9940-1173-4728-9A31-A5D923788B90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四角形: 上の 2 つの角を丸める 173">
                  <a:extLst>
                    <a:ext uri="{FF2B5EF4-FFF2-40B4-BE49-F238E27FC236}">
                      <a16:creationId xmlns:a16="http://schemas.microsoft.com/office/drawing/2014/main" id="{D34F3158-A676-4BFE-97A3-5B526994D7E3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8D14DBA7-30F4-4441-8ECF-01D4996F7D7D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B6BA0E40-C2E7-4D96-822A-F51B2160FD62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901D9E49-8BFC-47E9-B0F5-3DAE00346379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EBEB70C2-D2D0-4280-88EF-431C3953EC54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D71BA22D-A582-4F52-8672-58B19738E67C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四角形: 上の 2 つの角を丸める 167">
                  <a:extLst>
                    <a:ext uri="{FF2B5EF4-FFF2-40B4-BE49-F238E27FC236}">
                      <a16:creationId xmlns:a16="http://schemas.microsoft.com/office/drawing/2014/main" id="{510039FD-E0C7-42A1-A7AC-F7026DDE93D7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3954A6E7-8FA9-4B9D-A994-472A00D82783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F0091EE5-0175-45DE-9C91-D99391234823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159" name="四角形: 上の 2 つの角を丸める 158">
                  <a:extLst>
                    <a:ext uri="{FF2B5EF4-FFF2-40B4-BE49-F238E27FC236}">
                      <a16:creationId xmlns:a16="http://schemas.microsoft.com/office/drawing/2014/main" id="{954B6881-3B33-41E8-A2B2-5B17A922565A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四角形: 上の 2 つの角を丸める 159">
                  <a:extLst>
                    <a:ext uri="{FF2B5EF4-FFF2-40B4-BE49-F238E27FC236}">
                      <a16:creationId xmlns:a16="http://schemas.microsoft.com/office/drawing/2014/main" id="{8F1025D9-3CC1-4500-8533-37D21D07C442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四角形: 上の 2 つの角を丸める 160">
                  <a:extLst>
                    <a:ext uri="{FF2B5EF4-FFF2-40B4-BE49-F238E27FC236}">
                      <a16:creationId xmlns:a16="http://schemas.microsoft.com/office/drawing/2014/main" id="{461512A6-50AE-40E6-B6E7-CC3234A30574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BE5186B9-8D6C-4137-B468-C36B4A6C6664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75CA6783-DA6B-4ECD-8DDF-47CD96EB53FF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EF8B4413-834F-4952-B6AB-8C8C6D45C4DA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153" name="四角形: 上の 2 つの角を丸める 152">
                  <a:extLst>
                    <a:ext uri="{FF2B5EF4-FFF2-40B4-BE49-F238E27FC236}">
                      <a16:creationId xmlns:a16="http://schemas.microsoft.com/office/drawing/2014/main" id="{0EEDDEDF-56A7-47CD-A630-75544D7175AB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D7894F70-F35F-4A92-A1C3-BEC6156C1528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四角形: 上の 2 つの角を丸める 154">
                  <a:extLst>
                    <a:ext uri="{FF2B5EF4-FFF2-40B4-BE49-F238E27FC236}">
                      <a16:creationId xmlns:a16="http://schemas.microsoft.com/office/drawing/2014/main" id="{EF20E1AF-67E2-460C-9C2E-B661B10F1E12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3959D637-9FE7-4E66-BA3D-65D90691E2B3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10C8C276-3EF8-487E-99E2-8C627B9542AE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B445FD15-D7F8-4B50-A79F-9C8E801C9310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9E1C8F81-ECA5-49D7-A8CF-6BAB8B182C74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148" name="四角形: 上の 2 つの角を丸める 147">
                  <a:extLst>
                    <a:ext uri="{FF2B5EF4-FFF2-40B4-BE49-F238E27FC236}">
                      <a16:creationId xmlns:a16="http://schemas.microsoft.com/office/drawing/2014/main" id="{056D87AE-BC4A-4EFF-BADC-AB8E47C17C03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四角形: 上の 2 つの角を丸める 148">
                  <a:extLst>
                    <a:ext uri="{FF2B5EF4-FFF2-40B4-BE49-F238E27FC236}">
                      <a16:creationId xmlns:a16="http://schemas.microsoft.com/office/drawing/2014/main" id="{02D3DA4B-4419-4FEE-B94F-9366035CFFB7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四角形: 上の 2 つの角を丸める 149">
                  <a:extLst>
                    <a:ext uri="{FF2B5EF4-FFF2-40B4-BE49-F238E27FC236}">
                      <a16:creationId xmlns:a16="http://schemas.microsoft.com/office/drawing/2014/main" id="{C88F0836-2BE2-43D3-9933-E70B7DD35D57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3E41D0BF-3746-4EFE-9DB1-30B7E9FA91DC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885F2AFB-743F-4FF4-B362-E52971338D7B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34E7AAE2-475E-47B1-BA89-60265FBE2752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CDE03F54-67EA-4FFC-BA77-4D25C7C1A737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28C82BB2-9A22-4271-82EE-8FE5284F5D88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9" name="月 108">
              <a:extLst>
                <a:ext uri="{FF2B5EF4-FFF2-40B4-BE49-F238E27FC236}">
                  <a16:creationId xmlns:a16="http://schemas.microsoft.com/office/drawing/2014/main" id="{8C59D2B8-E688-477F-90E6-E2EEB804DFB6}"/>
                </a:ext>
              </a:extLst>
            </p:cNvPr>
            <p:cNvSpPr/>
            <p:nvPr/>
          </p:nvSpPr>
          <p:spPr>
            <a:xfrm>
              <a:off x="-1792409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月 109">
              <a:extLst>
                <a:ext uri="{FF2B5EF4-FFF2-40B4-BE49-F238E27FC236}">
                  <a16:creationId xmlns:a16="http://schemas.microsoft.com/office/drawing/2014/main" id="{453B849D-2C1C-48E6-A2EB-45C8C465BF2E}"/>
                </a:ext>
              </a:extLst>
            </p:cNvPr>
            <p:cNvSpPr/>
            <p:nvPr/>
          </p:nvSpPr>
          <p:spPr>
            <a:xfrm flipH="1">
              <a:off x="105764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2487581B-68F6-4537-B489-49517F9C6B5A}"/>
                </a:ext>
              </a:extLst>
            </p:cNvPr>
            <p:cNvSpPr/>
            <p:nvPr/>
          </p:nvSpPr>
          <p:spPr>
            <a:xfrm rot="5400000">
              <a:off x="-1313176" y="1273933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F241DF32-B223-473A-B245-B834D67DF9A1}"/>
                </a:ext>
              </a:extLst>
            </p:cNvPr>
            <p:cNvSpPr/>
            <p:nvPr/>
          </p:nvSpPr>
          <p:spPr>
            <a:xfrm rot="5400000">
              <a:off x="-299716" y="1273934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484463E9-AA5E-4013-93DB-9B2F53E0C732}"/>
                </a:ext>
              </a:extLst>
            </p:cNvPr>
            <p:cNvSpPr/>
            <p:nvPr/>
          </p:nvSpPr>
          <p:spPr>
            <a:xfrm>
              <a:off x="-1780024" y="773048"/>
              <a:ext cx="2105882" cy="1166629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4FFEE720-BE8E-4852-9149-F9787608F7B3}"/>
                </a:ext>
              </a:extLst>
            </p:cNvPr>
            <p:cNvSpPr/>
            <p:nvPr/>
          </p:nvSpPr>
          <p:spPr>
            <a:xfrm>
              <a:off x="-826107" y="2460390"/>
              <a:ext cx="207033" cy="86264"/>
            </a:xfrm>
            <a:custGeom>
              <a:avLst/>
              <a:gdLst>
                <a:gd name="connsiteX0" fmla="*/ 157710 w 315419"/>
                <a:gd name="connsiteY0" fmla="*/ 0 h 425921"/>
                <a:gd name="connsiteX1" fmla="*/ 160312 w 315419"/>
                <a:gd name="connsiteY1" fmla="*/ 1026 h 425921"/>
                <a:gd name="connsiteX2" fmla="*/ 315419 w 315419"/>
                <a:gd name="connsiteY2" fmla="*/ 212960 h 425921"/>
                <a:gd name="connsiteX3" fmla="*/ 160312 w 315419"/>
                <a:gd name="connsiteY3" fmla="*/ 424894 h 425921"/>
                <a:gd name="connsiteX4" fmla="*/ 157710 w 315419"/>
                <a:gd name="connsiteY4" fmla="*/ 425921 h 425921"/>
                <a:gd name="connsiteX5" fmla="*/ 155107 w 315419"/>
                <a:gd name="connsiteY5" fmla="*/ 424894 h 425921"/>
                <a:gd name="connsiteX6" fmla="*/ 0 w 315419"/>
                <a:gd name="connsiteY6" fmla="*/ 212960 h 425921"/>
                <a:gd name="connsiteX7" fmla="*/ 155107 w 315419"/>
                <a:gd name="connsiteY7" fmla="*/ 1026 h 4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419" h="425921">
                  <a:moveTo>
                    <a:pt x="157710" y="0"/>
                  </a:moveTo>
                  <a:lnTo>
                    <a:pt x="160312" y="1026"/>
                  </a:lnTo>
                  <a:cubicBezTo>
                    <a:pt x="253893" y="46956"/>
                    <a:pt x="315419" y="124738"/>
                    <a:pt x="315419" y="212960"/>
                  </a:cubicBezTo>
                  <a:cubicBezTo>
                    <a:pt x="315419" y="301182"/>
                    <a:pt x="253893" y="378964"/>
                    <a:pt x="160312" y="424894"/>
                  </a:cubicBezTo>
                  <a:lnTo>
                    <a:pt x="157710" y="425921"/>
                  </a:lnTo>
                  <a:lnTo>
                    <a:pt x="155107" y="424894"/>
                  </a:lnTo>
                  <a:cubicBezTo>
                    <a:pt x="61527" y="378964"/>
                    <a:pt x="0" y="301182"/>
                    <a:pt x="0" y="212960"/>
                  </a:cubicBezTo>
                  <a:cubicBezTo>
                    <a:pt x="0" y="124738"/>
                    <a:pt x="61527" y="46956"/>
                    <a:pt x="155107" y="10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932">
              <a:extLst>
                <a:ext uri="{FF2B5EF4-FFF2-40B4-BE49-F238E27FC236}">
                  <a16:creationId xmlns:a16="http://schemas.microsoft.com/office/drawing/2014/main" id="{2379D4DF-F5D1-441B-A5F1-004E03DF160A}"/>
                </a:ext>
              </a:extLst>
            </p:cNvPr>
            <p:cNvSpPr/>
            <p:nvPr/>
          </p:nvSpPr>
          <p:spPr>
            <a:xfrm>
              <a:off x="-979030" y="2664732"/>
              <a:ext cx="516840" cy="181708"/>
            </a:xfrm>
            <a:custGeom>
              <a:avLst/>
              <a:gdLst>
                <a:gd name="connsiteX0" fmla="*/ 0 w 761563"/>
                <a:gd name="connsiteY0" fmla="*/ 582591 h 1165181"/>
                <a:gd name="connsiteX1" fmla="*/ 380782 w 761563"/>
                <a:gd name="connsiteY1" fmla="*/ 0 h 1165181"/>
                <a:gd name="connsiteX2" fmla="*/ 761564 w 761563"/>
                <a:gd name="connsiteY2" fmla="*/ 582591 h 1165181"/>
                <a:gd name="connsiteX3" fmla="*/ 380782 w 761563"/>
                <a:gd name="connsiteY3" fmla="*/ 1165182 h 1165181"/>
                <a:gd name="connsiteX4" fmla="*/ 0 w 761563"/>
                <a:gd name="connsiteY4" fmla="*/ 582591 h 1165181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2144823"/>
                <a:gd name="connsiteX1" fmla="*/ 380782 w 761564"/>
                <a:gd name="connsiteY1" fmla="*/ 0 h 2144823"/>
                <a:gd name="connsiteX2" fmla="*/ 761564 w 761564"/>
                <a:gd name="connsiteY2" fmla="*/ 582591 h 2144823"/>
                <a:gd name="connsiteX3" fmla="*/ 365154 w 761564"/>
                <a:gd name="connsiteY3" fmla="*/ 2144823 h 2144823"/>
                <a:gd name="connsiteX4" fmla="*/ 0 w 761564"/>
                <a:gd name="connsiteY4" fmla="*/ 582591 h 2144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564" h="2144823">
                  <a:moveTo>
                    <a:pt x="0" y="582591"/>
                  </a:moveTo>
                  <a:cubicBezTo>
                    <a:pt x="0" y="260835"/>
                    <a:pt x="170482" y="0"/>
                    <a:pt x="380782" y="0"/>
                  </a:cubicBezTo>
                  <a:cubicBezTo>
                    <a:pt x="591082" y="0"/>
                    <a:pt x="761564" y="260835"/>
                    <a:pt x="761564" y="582591"/>
                  </a:cubicBezTo>
                  <a:cubicBezTo>
                    <a:pt x="761564" y="904347"/>
                    <a:pt x="575454" y="2144823"/>
                    <a:pt x="365154" y="2144823"/>
                  </a:cubicBezTo>
                  <a:cubicBezTo>
                    <a:pt x="154854" y="2144823"/>
                    <a:pt x="0" y="904347"/>
                    <a:pt x="0" y="58259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47D3A86-3B63-45D5-A44C-06C5554C1B74}"/>
                </a:ext>
              </a:extLst>
            </p:cNvPr>
            <p:cNvGrpSpPr/>
            <p:nvPr/>
          </p:nvGrpSpPr>
          <p:grpSpPr>
            <a:xfrm rot="19800000">
              <a:off x="-1499760" y="1735039"/>
              <a:ext cx="164128" cy="281327"/>
              <a:chOff x="2477155" y="1828910"/>
              <a:chExt cx="135422" cy="332599"/>
            </a:xfrm>
          </p:grpSpPr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5E3153F4-8BCE-4FFB-8923-1A74EA59ED43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9628B2F6-A2A4-4386-B015-84404E1B4AB2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AC4982BC-30A5-4AB7-ACAD-FD4145FBC84A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19D2F599-AF65-484A-8D8B-94F694577334}"/>
                </a:ext>
              </a:extLst>
            </p:cNvPr>
            <p:cNvGrpSpPr/>
            <p:nvPr/>
          </p:nvGrpSpPr>
          <p:grpSpPr>
            <a:xfrm>
              <a:off x="-1506827" y="1755263"/>
              <a:ext cx="528054" cy="450661"/>
              <a:chOff x="7930769" y="1860151"/>
              <a:chExt cx="826432" cy="806848"/>
            </a:xfrm>
          </p:grpSpPr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D4E46D09-E79D-41FA-A459-5598638E9F16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85F334EB-DD3F-46B3-8039-0858E5ACB883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4767253B-E548-424E-9240-A4681F1F8370}"/>
                </a:ext>
              </a:extLst>
            </p:cNvPr>
            <p:cNvSpPr/>
            <p:nvPr/>
          </p:nvSpPr>
          <p:spPr>
            <a:xfrm>
              <a:off x="-1395249" y="1845592"/>
              <a:ext cx="302274" cy="30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E3060D30-68DB-4B38-AAE5-DE2FB1D15FC2}"/>
                </a:ext>
              </a:extLst>
            </p:cNvPr>
            <p:cNvGrpSpPr/>
            <p:nvPr/>
          </p:nvGrpSpPr>
          <p:grpSpPr>
            <a:xfrm rot="1800000" flipH="1">
              <a:off x="-142138" y="1735039"/>
              <a:ext cx="164128" cy="281327"/>
              <a:chOff x="2477155" y="1828910"/>
              <a:chExt cx="135422" cy="332599"/>
            </a:xfrm>
          </p:grpSpPr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29E50FB3-D52C-4373-9DD9-6A1AF1381CB6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月 130">
                <a:extLst>
                  <a:ext uri="{FF2B5EF4-FFF2-40B4-BE49-F238E27FC236}">
                    <a16:creationId xmlns:a16="http://schemas.microsoft.com/office/drawing/2014/main" id="{D972F5B2-7F0F-47B0-AED9-3084732DC14B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47FC3F3D-1485-437B-B066-DACF7AF42117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0C6C8BD7-2AE4-4435-8653-DBF532778770}"/>
                </a:ext>
              </a:extLst>
            </p:cNvPr>
            <p:cNvGrpSpPr/>
            <p:nvPr/>
          </p:nvGrpSpPr>
          <p:grpSpPr>
            <a:xfrm>
              <a:off x="-499159" y="1755262"/>
              <a:ext cx="528054" cy="450661"/>
              <a:chOff x="7930769" y="1860151"/>
              <a:chExt cx="826432" cy="806848"/>
            </a:xfrm>
          </p:grpSpPr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66E2D4F8-298F-45BE-81A7-8A811A07E8ED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08DC737D-A4D4-4B19-A0D6-EAE1155FB91D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96650394-6D4B-4941-AE93-37783DE04246}"/>
                </a:ext>
              </a:extLst>
            </p:cNvPr>
            <p:cNvSpPr/>
            <p:nvPr/>
          </p:nvSpPr>
          <p:spPr>
            <a:xfrm>
              <a:off x="-385599" y="1845592"/>
              <a:ext cx="302274" cy="30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401190BC-1F28-4F3E-BF31-F7F5FD7E7DF8}"/>
                </a:ext>
              </a:extLst>
            </p:cNvPr>
            <p:cNvSpPr/>
            <p:nvPr/>
          </p:nvSpPr>
          <p:spPr>
            <a:xfrm rot="16200000">
              <a:off x="-1283132" y="1999995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0E245F43-D785-430E-8F2B-6EBC98C8FF4C}"/>
                </a:ext>
              </a:extLst>
            </p:cNvPr>
            <p:cNvSpPr/>
            <p:nvPr/>
          </p:nvSpPr>
          <p:spPr>
            <a:xfrm rot="16200000">
              <a:off x="-275863" y="1999995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90DA8D74-518F-4316-9012-F3AD2667B0BC}"/>
                </a:ext>
              </a:extLst>
            </p:cNvPr>
            <p:cNvSpPr/>
            <p:nvPr/>
          </p:nvSpPr>
          <p:spPr>
            <a:xfrm>
              <a:off x="-1359284" y="1873350"/>
              <a:ext cx="230344" cy="230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C0416E86-59CC-42B2-B302-72AD6E6CB8CC}"/>
                </a:ext>
              </a:extLst>
            </p:cNvPr>
            <p:cNvSpPr/>
            <p:nvPr/>
          </p:nvSpPr>
          <p:spPr>
            <a:xfrm>
              <a:off x="-349634" y="1873350"/>
              <a:ext cx="230344" cy="230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40B906B2-D7BD-4279-BCA8-08F80EF1E218}"/>
                </a:ext>
              </a:extLst>
            </p:cNvPr>
            <p:cNvSpPr/>
            <p:nvPr/>
          </p:nvSpPr>
          <p:spPr>
            <a:xfrm>
              <a:off x="-1325947" y="1864103"/>
              <a:ext cx="163670" cy="1636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633DF247-C12E-49BD-8F0A-3EF4CCE33E7E}"/>
                </a:ext>
              </a:extLst>
            </p:cNvPr>
            <p:cNvSpPr/>
            <p:nvPr/>
          </p:nvSpPr>
          <p:spPr>
            <a:xfrm>
              <a:off x="-316297" y="1864103"/>
              <a:ext cx="163670" cy="1636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12558C0B-BB6B-47D2-89DD-EF98A1C2C1E7}"/>
              </a:ext>
            </a:extLst>
          </p:cNvPr>
          <p:cNvGrpSpPr/>
          <p:nvPr/>
        </p:nvGrpSpPr>
        <p:grpSpPr>
          <a:xfrm>
            <a:off x="1148863" y="932939"/>
            <a:ext cx="1658978" cy="2544330"/>
            <a:chOff x="-5597147" y="609237"/>
            <a:chExt cx="3365962" cy="5162285"/>
          </a:xfrm>
        </p:grpSpPr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4ED5FB18-263D-4FFE-8071-10A1466319E8}"/>
                </a:ext>
              </a:extLst>
            </p:cNvPr>
            <p:cNvSpPr/>
            <p:nvPr/>
          </p:nvSpPr>
          <p:spPr>
            <a:xfrm>
              <a:off x="-4981927" y="609237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E0260435-865A-4634-A16A-F8A69D1379E7}"/>
                </a:ext>
              </a:extLst>
            </p:cNvPr>
            <p:cNvSpPr/>
            <p:nvPr/>
          </p:nvSpPr>
          <p:spPr>
            <a:xfrm rot="8100000">
              <a:off x="-2888129" y="4453598"/>
              <a:ext cx="656944" cy="65392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367">
              <a:extLst>
                <a:ext uri="{FF2B5EF4-FFF2-40B4-BE49-F238E27FC236}">
                  <a16:creationId xmlns:a16="http://schemas.microsoft.com/office/drawing/2014/main" id="{57AAD9E5-A425-4B38-9432-CAC28B82E3B2}"/>
                </a:ext>
              </a:extLst>
            </p:cNvPr>
            <p:cNvSpPr/>
            <p:nvPr/>
          </p:nvSpPr>
          <p:spPr>
            <a:xfrm rot="20700000">
              <a:off x="-4939162" y="1739077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EA54A064-E47D-44F8-AA2A-66B38C2B530B}"/>
                </a:ext>
              </a:extLst>
            </p:cNvPr>
            <p:cNvSpPr/>
            <p:nvPr/>
          </p:nvSpPr>
          <p:spPr>
            <a:xfrm rot="20029492" flipH="1">
              <a:off x="-3134421" y="3237247"/>
              <a:ext cx="324168" cy="139346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1D62730-EF6C-45EA-BBB5-6E6148F19D3C}"/>
                </a:ext>
              </a:extLst>
            </p:cNvPr>
            <p:cNvSpPr/>
            <p:nvPr/>
          </p:nvSpPr>
          <p:spPr>
            <a:xfrm rot="7200000">
              <a:off x="-4997293" y="2114194"/>
              <a:ext cx="728214" cy="1717293"/>
            </a:xfrm>
            <a:custGeom>
              <a:avLst/>
              <a:gdLst>
                <a:gd name="connsiteX0" fmla="*/ 0 w 685682"/>
                <a:gd name="connsiteY0" fmla="*/ 1555128 h 1717212"/>
                <a:gd name="connsiteX1" fmla="*/ 361790 w 685682"/>
                <a:gd name="connsiteY1" fmla="*/ 928489 h 1717212"/>
                <a:gd name="connsiteX2" fmla="*/ 358039 w 685682"/>
                <a:gd name="connsiteY2" fmla="*/ 928489 h 1717212"/>
                <a:gd name="connsiteX3" fmla="*/ 358039 w 685682"/>
                <a:gd name="connsiteY3" fmla="*/ 162084 h 1717212"/>
                <a:gd name="connsiteX4" fmla="*/ 520123 w 685682"/>
                <a:gd name="connsiteY4" fmla="*/ 0 h 1717212"/>
                <a:gd name="connsiteX5" fmla="*/ 682207 w 685682"/>
                <a:gd name="connsiteY5" fmla="*/ 162084 h 1717212"/>
                <a:gd name="connsiteX6" fmla="*/ 682207 w 685682"/>
                <a:gd name="connsiteY6" fmla="*/ 928489 h 1717212"/>
                <a:gd name="connsiteX7" fmla="*/ 679155 w 685682"/>
                <a:gd name="connsiteY7" fmla="*/ 928489 h 1717212"/>
                <a:gd name="connsiteX8" fmla="*/ 680133 w 685682"/>
                <a:gd name="connsiteY8" fmla="*/ 930493 h 1717212"/>
                <a:gd name="connsiteX9" fmla="*/ 663940 w 685682"/>
                <a:gd name="connsiteY9" fmla="*/ 1053486 h 1717212"/>
                <a:gd name="connsiteX10" fmla="*/ 280738 w 685682"/>
                <a:gd name="connsiteY10" fmla="*/ 1717212 h 1717212"/>
                <a:gd name="connsiteX0" fmla="*/ 0 w 682207"/>
                <a:gd name="connsiteY0" fmla="*/ 1555128 h 1717212"/>
                <a:gd name="connsiteX1" fmla="*/ 361790 w 682207"/>
                <a:gd name="connsiteY1" fmla="*/ 928489 h 1717212"/>
                <a:gd name="connsiteX2" fmla="*/ 358039 w 682207"/>
                <a:gd name="connsiteY2" fmla="*/ 928489 h 1717212"/>
                <a:gd name="connsiteX3" fmla="*/ 358039 w 682207"/>
                <a:gd name="connsiteY3" fmla="*/ 162084 h 1717212"/>
                <a:gd name="connsiteX4" fmla="*/ 520123 w 682207"/>
                <a:gd name="connsiteY4" fmla="*/ 0 h 1717212"/>
                <a:gd name="connsiteX5" fmla="*/ 682207 w 682207"/>
                <a:gd name="connsiteY5" fmla="*/ 162084 h 1717212"/>
                <a:gd name="connsiteX6" fmla="*/ 682207 w 682207"/>
                <a:gd name="connsiteY6" fmla="*/ 928489 h 1717212"/>
                <a:gd name="connsiteX7" fmla="*/ 679155 w 682207"/>
                <a:gd name="connsiteY7" fmla="*/ 928489 h 1717212"/>
                <a:gd name="connsiteX8" fmla="*/ 663940 w 682207"/>
                <a:gd name="connsiteY8" fmla="*/ 1053486 h 1717212"/>
                <a:gd name="connsiteX9" fmla="*/ 280738 w 682207"/>
                <a:gd name="connsiteY9" fmla="*/ 1717212 h 1717212"/>
                <a:gd name="connsiteX10" fmla="*/ 0 w 682207"/>
                <a:gd name="connsiteY10" fmla="*/ 1555128 h 1717212"/>
                <a:gd name="connsiteX0" fmla="*/ 0 w 682207"/>
                <a:gd name="connsiteY0" fmla="*/ 1555128 h 1717212"/>
                <a:gd name="connsiteX1" fmla="*/ 361790 w 682207"/>
                <a:gd name="connsiteY1" fmla="*/ 928489 h 1717212"/>
                <a:gd name="connsiteX2" fmla="*/ 358039 w 682207"/>
                <a:gd name="connsiteY2" fmla="*/ 928489 h 1717212"/>
                <a:gd name="connsiteX3" fmla="*/ 358039 w 682207"/>
                <a:gd name="connsiteY3" fmla="*/ 162084 h 1717212"/>
                <a:gd name="connsiteX4" fmla="*/ 520123 w 682207"/>
                <a:gd name="connsiteY4" fmla="*/ 0 h 1717212"/>
                <a:gd name="connsiteX5" fmla="*/ 682207 w 682207"/>
                <a:gd name="connsiteY5" fmla="*/ 162084 h 1717212"/>
                <a:gd name="connsiteX6" fmla="*/ 682207 w 682207"/>
                <a:gd name="connsiteY6" fmla="*/ 928489 h 1717212"/>
                <a:gd name="connsiteX7" fmla="*/ 663940 w 682207"/>
                <a:gd name="connsiteY7" fmla="*/ 1053486 h 1717212"/>
                <a:gd name="connsiteX8" fmla="*/ 280738 w 682207"/>
                <a:gd name="connsiteY8" fmla="*/ 1717212 h 1717212"/>
                <a:gd name="connsiteX9" fmla="*/ 0 w 682207"/>
                <a:gd name="connsiteY9" fmla="*/ 1555128 h 1717212"/>
                <a:gd name="connsiteX0" fmla="*/ 0 w 682207"/>
                <a:gd name="connsiteY0" fmla="*/ 1555128 h 1717212"/>
                <a:gd name="connsiteX1" fmla="*/ 361790 w 682207"/>
                <a:gd name="connsiteY1" fmla="*/ 928489 h 1717212"/>
                <a:gd name="connsiteX2" fmla="*/ 358039 w 682207"/>
                <a:gd name="connsiteY2" fmla="*/ 928489 h 1717212"/>
                <a:gd name="connsiteX3" fmla="*/ 358039 w 682207"/>
                <a:gd name="connsiteY3" fmla="*/ 162084 h 1717212"/>
                <a:gd name="connsiteX4" fmla="*/ 520123 w 682207"/>
                <a:gd name="connsiteY4" fmla="*/ 0 h 1717212"/>
                <a:gd name="connsiteX5" fmla="*/ 682207 w 682207"/>
                <a:gd name="connsiteY5" fmla="*/ 162084 h 1717212"/>
                <a:gd name="connsiteX6" fmla="*/ 663940 w 682207"/>
                <a:gd name="connsiteY6" fmla="*/ 1053486 h 1717212"/>
                <a:gd name="connsiteX7" fmla="*/ 280738 w 682207"/>
                <a:gd name="connsiteY7" fmla="*/ 1717212 h 1717212"/>
                <a:gd name="connsiteX8" fmla="*/ 0 w 682207"/>
                <a:gd name="connsiteY8" fmla="*/ 1555128 h 1717212"/>
                <a:gd name="connsiteX0" fmla="*/ 0 w 682207"/>
                <a:gd name="connsiteY0" fmla="*/ 1555128 h 1717212"/>
                <a:gd name="connsiteX1" fmla="*/ 361790 w 682207"/>
                <a:gd name="connsiteY1" fmla="*/ 928489 h 1717212"/>
                <a:gd name="connsiteX2" fmla="*/ 358039 w 682207"/>
                <a:gd name="connsiteY2" fmla="*/ 162084 h 1717212"/>
                <a:gd name="connsiteX3" fmla="*/ 520123 w 682207"/>
                <a:gd name="connsiteY3" fmla="*/ 0 h 1717212"/>
                <a:gd name="connsiteX4" fmla="*/ 682207 w 682207"/>
                <a:gd name="connsiteY4" fmla="*/ 162084 h 1717212"/>
                <a:gd name="connsiteX5" fmla="*/ 663940 w 682207"/>
                <a:gd name="connsiteY5" fmla="*/ 1053486 h 1717212"/>
                <a:gd name="connsiteX6" fmla="*/ 280738 w 682207"/>
                <a:gd name="connsiteY6" fmla="*/ 1717212 h 1717212"/>
                <a:gd name="connsiteX7" fmla="*/ 0 w 682207"/>
                <a:gd name="connsiteY7" fmla="*/ 1555128 h 1717212"/>
                <a:gd name="connsiteX0" fmla="*/ 0 w 728214"/>
                <a:gd name="connsiteY0" fmla="*/ 1555209 h 1717293"/>
                <a:gd name="connsiteX1" fmla="*/ 361790 w 728214"/>
                <a:gd name="connsiteY1" fmla="*/ 928570 h 1717293"/>
                <a:gd name="connsiteX2" fmla="*/ 358039 w 728214"/>
                <a:gd name="connsiteY2" fmla="*/ 162165 h 1717293"/>
                <a:gd name="connsiteX3" fmla="*/ 520123 w 728214"/>
                <a:gd name="connsiteY3" fmla="*/ 81 h 1717293"/>
                <a:gd name="connsiteX4" fmla="*/ 728214 w 728214"/>
                <a:gd name="connsiteY4" fmla="*/ 146602 h 1717293"/>
                <a:gd name="connsiteX5" fmla="*/ 663940 w 728214"/>
                <a:gd name="connsiteY5" fmla="*/ 1053567 h 1717293"/>
                <a:gd name="connsiteX6" fmla="*/ 280738 w 728214"/>
                <a:gd name="connsiteY6" fmla="*/ 1717293 h 1717293"/>
                <a:gd name="connsiteX7" fmla="*/ 0 w 728214"/>
                <a:gd name="connsiteY7" fmla="*/ 1555209 h 1717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8214" h="1717293">
                  <a:moveTo>
                    <a:pt x="0" y="1555209"/>
                  </a:moveTo>
                  <a:lnTo>
                    <a:pt x="361790" y="928570"/>
                  </a:lnTo>
                  <a:cubicBezTo>
                    <a:pt x="360540" y="673102"/>
                    <a:pt x="359289" y="417633"/>
                    <a:pt x="358039" y="162165"/>
                  </a:cubicBezTo>
                  <a:cubicBezTo>
                    <a:pt x="358039" y="72648"/>
                    <a:pt x="458427" y="2675"/>
                    <a:pt x="520123" y="81"/>
                  </a:cubicBezTo>
                  <a:cubicBezTo>
                    <a:pt x="581819" y="-2513"/>
                    <a:pt x="728214" y="57085"/>
                    <a:pt x="728214" y="146602"/>
                  </a:cubicBezTo>
                  <a:lnTo>
                    <a:pt x="663940" y="1053567"/>
                  </a:lnTo>
                  <a:lnTo>
                    <a:pt x="280738" y="1717293"/>
                  </a:lnTo>
                  <a:lnTo>
                    <a:pt x="0" y="1555209"/>
                  </a:ln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367">
              <a:extLst>
                <a:ext uri="{FF2B5EF4-FFF2-40B4-BE49-F238E27FC236}">
                  <a16:creationId xmlns:a16="http://schemas.microsoft.com/office/drawing/2014/main" id="{FD7C5A85-E790-4FC5-85C7-7AE64FDF2696}"/>
                </a:ext>
              </a:extLst>
            </p:cNvPr>
            <p:cNvSpPr/>
            <p:nvPr/>
          </p:nvSpPr>
          <p:spPr>
            <a:xfrm rot="900000" flipH="1">
              <a:off x="-2881100" y="1739079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EE0C88C5-2172-4A6D-8441-26B0DCF0CD10}"/>
                </a:ext>
              </a:extLst>
            </p:cNvPr>
            <p:cNvGrpSpPr/>
            <p:nvPr/>
          </p:nvGrpSpPr>
          <p:grpSpPr>
            <a:xfrm>
              <a:off x="-4181413" y="5081828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7C78E26D-DDC3-49A6-A2A8-7933F00B5D35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F8956A39-79B0-4A7E-B0C9-654209DF836D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角を丸くする 271">
                <a:extLst>
                  <a:ext uri="{FF2B5EF4-FFF2-40B4-BE49-F238E27FC236}">
                    <a16:creationId xmlns:a16="http://schemas.microsoft.com/office/drawing/2014/main" id="{A28BB2CB-128E-4C16-B6D3-EE4DBC593DA4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FCDB4961-85B7-46BA-8980-AFA9A5EE3E73}"/>
                </a:ext>
              </a:extLst>
            </p:cNvPr>
            <p:cNvGrpSpPr/>
            <p:nvPr/>
          </p:nvGrpSpPr>
          <p:grpSpPr>
            <a:xfrm rot="20700000" flipH="1">
              <a:off x="-3488697" y="5052959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3F7B6CC9-F824-490E-8DA5-0B7E37BE546B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0DEE42E1-A683-4396-8C52-B77E026C3AE2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四角形: 角を丸くする 268">
                <a:extLst>
                  <a:ext uri="{FF2B5EF4-FFF2-40B4-BE49-F238E27FC236}">
                    <a16:creationId xmlns:a16="http://schemas.microsoft.com/office/drawing/2014/main" id="{317CB3E6-7FE3-4EA6-9134-0829F08B22B6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1" name="台形 200">
              <a:extLst>
                <a:ext uri="{FF2B5EF4-FFF2-40B4-BE49-F238E27FC236}">
                  <a16:creationId xmlns:a16="http://schemas.microsoft.com/office/drawing/2014/main" id="{45756BF2-05B1-41F8-AE9F-4F611E883FCD}"/>
                </a:ext>
              </a:extLst>
            </p:cNvPr>
            <p:cNvSpPr/>
            <p:nvPr/>
          </p:nvSpPr>
          <p:spPr>
            <a:xfrm>
              <a:off x="-3872966" y="2903176"/>
              <a:ext cx="387530" cy="317500"/>
            </a:xfrm>
            <a:prstGeom prst="trapezoid">
              <a:avLst>
                <a:gd name="adj" fmla="val 15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75BEDF69-8CEB-437C-8BE0-92FB08E2C979}"/>
                </a:ext>
              </a:extLst>
            </p:cNvPr>
            <p:cNvSpPr/>
            <p:nvPr/>
          </p:nvSpPr>
          <p:spPr>
            <a:xfrm>
              <a:off x="-4722554" y="884645"/>
              <a:ext cx="2086706" cy="21717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台形 202">
              <a:extLst>
                <a:ext uri="{FF2B5EF4-FFF2-40B4-BE49-F238E27FC236}">
                  <a16:creationId xmlns:a16="http://schemas.microsoft.com/office/drawing/2014/main" id="{1E060515-4855-4C34-838E-CA67F12FA58B}"/>
                </a:ext>
              </a:extLst>
            </p:cNvPr>
            <p:cNvSpPr/>
            <p:nvPr/>
          </p:nvSpPr>
          <p:spPr>
            <a:xfrm>
              <a:off x="-4462246" y="4053108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40AE97B3-31C0-4890-9F38-DD3C2A3BA04F}"/>
                </a:ext>
              </a:extLst>
            </p:cNvPr>
            <p:cNvSpPr/>
            <p:nvPr/>
          </p:nvSpPr>
          <p:spPr>
            <a:xfrm>
              <a:off x="-4498758" y="4849194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45FA2C6D-A7AE-4D83-A1C7-A60E17A368CF}"/>
                </a:ext>
              </a:extLst>
            </p:cNvPr>
            <p:cNvSpPr/>
            <p:nvPr/>
          </p:nvSpPr>
          <p:spPr>
            <a:xfrm>
              <a:off x="-4484468" y="4664830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78B98826-CB86-476C-9B6E-819320EF2768}"/>
                </a:ext>
              </a:extLst>
            </p:cNvPr>
            <p:cNvSpPr/>
            <p:nvPr/>
          </p:nvSpPr>
          <p:spPr>
            <a:xfrm>
              <a:off x="-4534126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4C6600C0-164A-44B7-A345-0D4225D51112}"/>
                </a:ext>
              </a:extLst>
            </p:cNvPr>
            <p:cNvSpPr/>
            <p:nvPr/>
          </p:nvSpPr>
          <p:spPr>
            <a:xfrm>
              <a:off x="-3154386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8441102A-4431-4D07-B3A3-09B050637289}"/>
                </a:ext>
              </a:extLst>
            </p:cNvPr>
            <p:cNvGrpSpPr/>
            <p:nvPr/>
          </p:nvGrpSpPr>
          <p:grpSpPr>
            <a:xfrm>
              <a:off x="-4345408" y="3134632"/>
              <a:ext cx="1336132" cy="1167283"/>
              <a:chOff x="5944688" y="3362188"/>
              <a:chExt cx="1336132" cy="1167283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064E9800-5AF7-40EC-BC87-D4C7A1A5BC38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72079105-C4AA-40B4-B1EE-E7A1B07D7065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DE1A155F-B8D4-4CB1-9071-5D62F0939722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四角形: 上の 2 つの角を丸める 263">
                  <a:extLst>
                    <a:ext uri="{FF2B5EF4-FFF2-40B4-BE49-F238E27FC236}">
                      <a16:creationId xmlns:a16="http://schemas.microsoft.com/office/drawing/2014/main" id="{2BE68E51-4722-45CB-AA58-065ABF43AB3A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四角形: 上の 2 つの角を丸める 264">
                  <a:extLst>
                    <a:ext uri="{FF2B5EF4-FFF2-40B4-BE49-F238E27FC236}">
                      <a16:creationId xmlns:a16="http://schemas.microsoft.com/office/drawing/2014/main" id="{C4FF2DF2-D27D-492A-B9A1-8D8FFF231C47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AA3450DD-72B6-4979-8091-2060BB92F61A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EF8D89E3-4CC1-4A7A-B2EA-CB795D34A17D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7D5F88DD-6BE1-48B4-9DF7-B0D0E2E5229F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5BE638FD-772B-4632-83CF-9B701DB288D5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1421ED2E-9E96-4847-92C5-779C54EF643D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D99EAB01-C39C-4D0A-96FD-2DDC8EC6E27A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上の 2 つの角を丸める 259">
                  <a:extLst>
                    <a:ext uri="{FF2B5EF4-FFF2-40B4-BE49-F238E27FC236}">
                      <a16:creationId xmlns:a16="http://schemas.microsoft.com/office/drawing/2014/main" id="{479C8EBF-F8FB-4E83-986B-012B24C7411A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C07C6DFE-116D-42C9-B38B-7F12FEAD1A75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2FD02D7C-52AE-4D71-A767-8805504C0F87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F77DC04C-42A7-47C9-B30D-DD40A25AD156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四角形: 上の 2 つの角を丸める 251">
                  <a:extLst>
                    <a:ext uri="{FF2B5EF4-FFF2-40B4-BE49-F238E27FC236}">
                      <a16:creationId xmlns:a16="http://schemas.microsoft.com/office/drawing/2014/main" id="{33BDBDB0-2AE9-43E5-A49A-4161F195F8DC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90A8ED9C-A277-4381-B849-39A6A55A913E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四角形: 上の 2 つの角を丸める 253">
                  <a:extLst>
                    <a:ext uri="{FF2B5EF4-FFF2-40B4-BE49-F238E27FC236}">
                      <a16:creationId xmlns:a16="http://schemas.microsoft.com/office/drawing/2014/main" id="{2F7CF32A-4477-4323-9E19-CF651BC977AD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7A75E38A-E6C0-4ECC-99B4-78E729A48473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F9469213-BE4A-4400-93F4-5399DAE3B7C4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CFB985F4-D6E7-482A-B463-0C9EB101A43D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上の 2 つの角を丸める 245">
                  <a:extLst>
                    <a:ext uri="{FF2B5EF4-FFF2-40B4-BE49-F238E27FC236}">
                      <a16:creationId xmlns:a16="http://schemas.microsoft.com/office/drawing/2014/main" id="{CBBA18D5-8836-4962-B517-34CEAF1C594C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6A5CD05A-B298-49D0-9B3E-0264D11AB50C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上の 2 つの角を丸める 247">
                  <a:extLst>
                    <a:ext uri="{FF2B5EF4-FFF2-40B4-BE49-F238E27FC236}">
                      <a16:creationId xmlns:a16="http://schemas.microsoft.com/office/drawing/2014/main" id="{53A016EC-0BF3-4A88-8238-29E4E5F7E5EF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上の 2 つの角を丸める 248">
                  <a:extLst>
                    <a:ext uri="{FF2B5EF4-FFF2-40B4-BE49-F238E27FC236}">
                      <a16:creationId xmlns:a16="http://schemas.microsoft.com/office/drawing/2014/main" id="{C536C773-C2AF-461C-A0B5-D9BA66C75C62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32A43DD-870D-4FFA-815A-0B941B1A78F8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62E9978A-FAAD-4059-A921-20F995A765E1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240" name="四角形: 上の 2 つの角を丸める 239">
                  <a:extLst>
                    <a:ext uri="{FF2B5EF4-FFF2-40B4-BE49-F238E27FC236}">
                      <a16:creationId xmlns:a16="http://schemas.microsoft.com/office/drawing/2014/main" id="{6D8F4630-8666-469F-B003-3AD528D0A7BC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CA261B9B-0AEA-494B-8025-A6756770466F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四角形: 上の 2 つの角を丸める 241">
                  <a:extLst>
                    <a:ext uri="{FF2B5EF4-FFF2-40B4-BE49-F238E27FC236}">
                      <a16:creationId xmlns:a16="http://schemas.microsoft.com/office/drawing/2014/main" id="{6BF9C047-166B-4ABB-A669-BEB21F1E048F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1A75AA14-815D-41CC-98B5-9D9D585ACB09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EE917B94-7E19-419A-A7F1-9587FEAB0D91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F0AF4523-D422-42A8-92C5-4E5173C07AD5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734094A3-45BC-4280-885D-970586814E59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C19A7C08-3D5C-4671-B532-F011BE25E411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上の 2 つの角を丸める 235">
                  <a:extLst>
                    <a:ext uri="{FF2B5EF4-FFF2-40B4-BE49-F238E27FC236}">
                      <a16:creationId xmlns:a16="http://schemas.microsoft.com/office/drawing/2014/main" id="{D51D0A5D-AF59-4AE8-BC99-5ECA2FD37856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上の 2 つの角を丸める 236">
                  <a:extLst>
                    <a:ext uri="{FF2B5EF4-FFF2-40B4-BE49-F238E27FC236}">
                      <a16:creationId xmlns:a16="http://schemas.microsoft.com/office/drawing/2014/main" id="{2C7851A5-1687-43A3-947F-43A15DD97715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3729CDD1-CF12-4C52-BCEA-2D3CC60E11C5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549C57C9-EABD-451D-A387-231F366B3829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F94C8197-B43A-49CB-8146-03FDC90C695E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229" name="四角形: 上の 2 つの角を丸める 228">
                  <a:extLst>
                    <a:ext uri="{FF2B5EF4-FFF2-40B4-BE49-F238E27FC236}">
                      <a16:creationId xmlns:a16="http://schemas.microsoft.com/office/drawing/2014/main" id="{6604847B-32C2-45C1-8BE3-7648033AB917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四角形: 上の 2 つの角を丸める 229">
                  <a:extLst>
                    <a:ext uri="{FF2B5EF4-FFF2-40B4-BE49-F238E27FC236}">
                      <a16:creationId xmlns:a16="http://schemas.microsoft.com/office/drawing/2014/main" id="{EC469109-8694-4552-8F00-977A40EEFEF6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上の 2 つの角を丸める 230">
                  <a:extLst>
                    <a:ext uri="{FF2B5EF4-FFF2-40B4-BE49-F238E27FC236}">
                      <a16:creationId xmlns:a16="http://schemas.microsoft.com/office/drawing/2014/main" id="{7AE112EF-3697-42DE-855D-DE944A0E284D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4E34ED9-E86D-45DC-8B0E-E7F388D9D0A2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982F2092-D7F9-4FA8-A11D-6CC32DAFAC3D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4DC821F7-80A4-4543-BF80-38757FFA1D4E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AD1A3435-CF34-47EB-8BD5-00B38347B718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27C993D2-6DA0-4273-8AC8-676A1ECFEB99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9" name="アーチ 208">
              <a:extLst>
                <a:ext uri="{FF2B5EF4-FFF2-40B4-BE49-F238E27FC236}">
                  <a16:creationId xmlns:a16="http://schemas.microsoft.com/office/drawing/2014/main" id="{FB09F00F-5515-47FD-93F0-A55B9753E4DD}"/>
                </a:ext>
              </a:extLst>
            </p:cNvPr>
            <p:cNvSpPr/>
            <p:nvPr/>
          </p:nvSpPr>
          <p:spPr>
            <a:xfrm rot="10800000">
              <a:off x="-4539134" y="1858427"/>
              <a:ext cx="696618" cy="696618"/>
            </a:xfrm>
            <a:prstGeom prst="blockArc">
              <a:avLst>
                <a:gd name="adj1" fmla="val 1424547"/>
                <a:gd name="adj2" fmla="val 9082368"/>
                <a:gd name="adj3" fmla="val 1118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0" name="アーチ 209">
              <a:extLst>
                <a:ext uri="{FF2B5EF4-FFF2-40B4-BE49-F238E27FC236}">
                  <a16:creationId xmlns:a16="http://schemas.microsoft.com/office/drawing/2014/main" id="{DF2CD3A5-7FA7-4679-BF94-1A184F0A894C}"/>
                </a:ext>
              </a:extLst>
            </p:cNvPr>
            <p:cNvSpPr/>
            <p:nvPr/>
          </p:nvSpPr>
          <p:spPr>
            <a:xfrm rot="10800000">
              <a:off x="-3540914" y="1858427"/>
              <a:ext cx="696618" cy="696618"/>
            </a:xfrm>
            <a:prstGeom prst="blockArc">
              <a:avLst>
                <a:gd name="adj1" fmla="val 1424547"/>
                <a:gd name="adj2" fmla="val 9082368"/>
                <a:gd name="adj3" fmla="val 1118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1" name="月 210">
              <a:extLst>
                <a:ext uri="{FF2B5EF4-FFF2-40B4-BE49-F238E27FC236}">
                  <a16:creationId xmlns:a16="http://schemas.microsoft.com/office/drawing/2014/main" id="{0158D6D3-D65A-437C-848B-9682FFB81AB8}"/>
                </a:ext>
              </a:extLst>
            </p:cNvPr>
            <p:cNvSpPr/>
            <p:nvPr/>
          </p:nvSpPr>
          <p:spPr>
            <a:xfrm>
              <a:off x="-4742643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月 211">
              <a:extLst>
                <a:ext uri="{FF2B5EF4-FFF2-40B4-BE49-F238E27FC236}">
                  <a16:creationId xmlns:a16="http://schemas.microsoft.com/office/drawing/2014/main" id="{8C3F007F-6DAA-47F2-B21D-3C8F9E4AA5E4}"/>
                </a:ext>
              </a:extLst>
            </p:cNvPr>
            <p:cNvSpPr/>
            <p:nvPr/>
          </p:nvSpPr>
          <p:spPr>
            <a:xfrm flipH="1">
              <a:off x="-2844470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月 212">
              <a:extLst>
                <a:ext uri="{FF2B5EF4-FFF2-40B4-BE49-F238E27FC236}">
                  <a16:creationId xmlns:a16="http://schemas.microsoft.com/office/drawing/2014/main" id="{EDD6F851-DF49-4FEE-9845-F88F19E8B322}"/>
                </a:ext>
              </a:extLst>
            </p:cNvPr>
            <p:cNvSpPr/>
            <p:nvPr/>
          </p:nvSpPr>
          <p:spPr>
            <a:xfrm rot="5400000">
              <a:off x="-4263410" y="1273933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月 213">
              <a:extLst>
                <a:ext uri="{FF2B5EF4-FFF2-40B4-BE49-F238E27FC236}">
                  <a16:creationId xmlns:a16="http://schemas.microsoft.com/office/drawing/2014/main" id="{B36FF3AA-F411-438A-99C6-E5CAD984450E}"/>
                </a:ext>
              </a:extLst>
            </p:cNvPr>
            <p:cNvSpPr/>
            <p:nvPr/>
          </p:nvSpPr>
          <p:spPr>
            <a:xfrm rot="5400000">
              <a:off x="-3249950" y="1273934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01E6D736-A443-4EF0-B9D0-55F38B69A532}"/>
                </a:ext>
              </a:extLst>
            </p:cNvPr>
            <p:cNvSpPr/>
            <p:nvPr/>
          </p:nvSpPr>
          <p:spPr>
            <a:xfrm>
              <a:off x="-4730258" y="773048"/>
              <a:ext cx="2105882" cy="1166629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A7DC3B22-0B5C-4F94-9A1D-E2898F4AE98A}"/>
                </a:ext>
              </a:extLst>
            </p:cNvPr>
            <p:cNvSpPr/>
            <p:nvPr/>
          </p:nvSpPr>
          <p:spPr>
            <a:xfrm>
              <a:off x="-3776341" y="2460390"/>
              <a:ext cx="207033" cy="86264"/>
            </a:xfrm>
            <a:custGeom>
              <a:avLst/>
              <a:gdLst>
                <a:gd name="connsiteX0" fmla="*/ 157710 w 315419"/>
                <a:gd name="connsiteY0" fmla="*/ 0 h 425921"/>
                <a:gd name="connsiteX1" fmla="*/ 160312 w 315419"/>
                <a:gd name="connsiteY1" fmla="*/ 1026 h 425921"/>
                <a:gd name="connsiteX2" fmla="*/ 315419 w 315419"/>
                <a:gd name="connsiteY2" fmla="*/ 212960 h 425921"/>
                <a:gd name="connsiteX3" fmla="*/ 160312 w 315419"/>
                <a:gd name="connsiteY3" fmla="*/ 424894 h 425921"/>
                <a:gd name="connsiteX4" fmla="*/ 157710 w 315419"/>
                <a:gd name="connsiteY4" fmla="*/ 425921 h 425921"/>
                <a:gd name="connsiteX5" fmla="*/ 155107 w 315419"/>
                <a:gd name="connsiteY5" fmla="*/ 424894 h 425921"/>
                <a:gd name="connsiteX6" fmla="*/ 0 w 315419"/>
                <a:gd name="connsiteY6" fmla="*/ 212960 h 425921"/>
                <a:gd name="connsiteX7" fmla="*/ 155107 w 315419"/>
                <a:gd name="connsiteY7" fmla="*/ 1026 h 4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419" h="425921">
                  <a:moveTo>
                    <a:pt x="157710" y="0"/>
                  </a:moveTo>
                  <a:lnTo>
                    <a:pt x="160312" y="1026"/>
                  </a:lnTo>
                  <a:cubicBezTo>
                    <a:pt x="253893" y="46956"/>
                    <a:pt x="315419" y="124738"/>
                    <a:pt x="315419" y="212960"/>
                  </a:cubicBezTo>
                  <a:cubicBezTo>
                    <a:pt x="315419" y="301182"/>
                    <a:pt x="253893" y="378964"/>
                    <a:pt x="160312" y="424894"/>
                  </a:cubicBezTo>
                  <a:lnTo>
                    <a:pt x="157710" y="425921"/>
                  </a:lnTo>
                  <a:lnTo>
                    <a:pt x="155107" y="424894"/>
                  </a:lnTo>
                  <a:cubicBezTo>
                    <a:pt x="61527" y="378964"/>
                    <a:pt x="0" y="301182"/>
                    <a:pt x="0" y="212960"/>
                  </a:cubicBezTo>
                  <a:cubicBezTo>
                    <a:pt x="0" y="124738"/>
                    <a:pt x="61527" y="46956"/>
                    <a:pt x="155107" y="10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932">
              <a:extLst>
                <a:ext uri="{FF2B5EF4-FFF2-40B4-BE49-F238E27FC236}">
                  <a16:creationId xmlns:a16="http://schemas.microsoft.com/office/drawing/2014/main" id="{6CBF0F3D-E681-471A-9CC0-9DF3FDFCCA18}"/>
                </a:ext>
              </a:extLst>
            </p:cNvPr>
            <p:cNvSpPr/>
            <p:nvPr/>
          </p:nvSpPr>
          <p:spPr>
            <a:xfrm>
              <a:off x="-4011755" y="2649816"/>
              <a:ext cx="681822" cy="280184"/>
            </a:xfrm>
            <a:custGeom>
              <a:avLst/>
              <a:gdLst>
                <a:gd name="connsiteX0" fmla="*/ 0 w 761563"/>
                <a:gd name="connsiteY0" fmla="*/ 582591 h 1165181"/>
                <a:gd name="connsiteX1" fmla="*/ 380782 w 761563"/>
                <a:gd name="connsiteY1" fmla="*/ 0 h 1165181"/>
                <a:gd name="connsiteX2" fmla="*/ 761564 w 761563"/>
                <a:gd name="connsiteY2" fmla="*/ 582591 h 1165181"/>
                <a:gd name="connsiteX3" fmla="*/ 380782 w 761563"/>
                <a:gd name="connsiteY3" fmla="*/ 1165182 h 1165181"/>
                <a:gd name="connsiteX4" fmla="*/ 0 w 761563"/>
                <a:gd name="connsiteY4" fmla="*/ 582591 h 1165181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2144823"/>
                <a:gd name="connsiteX1" fmla="*/ 380782 w 761564"/>
                <a:gd name="connsiteY1" fmla="*/ 0 h 2144823"/>
                <a:gd name="connsiteX2" fmla="*/ 761564 w 761564"/>
                <a:gd name="connsiteY2" fmla="*/ 582591 h 2144823"/>
                <a:gd name="connsiteX3" fmla="*/ 365154 w 761564"/>
                <a:gd name="connsiteY3" fmla="*/ 2144823 h 2144823"/>
                <a:gd name="connsiteX4" fmla="*/ 0 w 761564"/>
                <a:gd name="connsiteY4" fmla="*/ 582591 h 2144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564" h="2144823">
                  <a:moveTo>
                    <a:pt x="0" y="582591"/>
                  </a:moveTo>
                  <a:cubicBezTo>
                    <a:pt x="0" y="260835"/>
                    <a:pt x="170482" y="0"/>
                    <a:pt x="380782" y="0"/>
                  </a:cubicBezTo>
                  <a:cubicBezTo>
                    <a:pt x="591082" y="0"/>
                    <a:pt x="761564" y="260835"/>
                    <a:pt x="761564" y="582591"/>
                  </a:cubicBezTo>
                  <a:cubicBezTo>
                    <a:pt x="761564" y="904347"/>
                    <a:pt x="575454" y="2144823"/>
                    <a:pt x="365154" y="2144823"/>
                  </a:cubicBezTo>
                  <a:cubicBezTo>
                    <a:pt x="154854" y="2144823"/>
                    <a:pt x="0" y="904347"/>
                    <a:pt x="0" y="58259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7FE2EF3D-7B24-4C30-93EC-BD1EA01E8CCA}"/>
                </a:ext>
              </a:extLst>
            </p:cNvPr>
            <p:cNvSpPr/>
            <p:nvPr/>
          </p:nvSpPr>
          <p:spPr>
            <a:xfrm rot="20700000">
              <a:off x="-5597147" y="1753944"/>
              <a:ext cx="912165" cy="90797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B3509CDD-8806-4D50-BE40-C019F032DE21}"/>
              </a:ext>
            </a:extLst>
          </p:cNvPr>
          <p:cNvGrpSpPr/>
          <p:nvPr/>
        </p:nvGrpSpPr>
        <p:grpSpPr>
          <a:xfrm>
            <a:off x="1452721" y="3835402"/>
            <a:ext cx="1284148" cy="2544330"/>
            <a:chOff x="-4872283" y="6260089"/>
            <a:chExt cx="2605453" cy="5162285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B65C522-75B8-4EBC-B526-700F1646289A}"/>
                </a:ext>
              </a:extLst>
            </p:cNvPr>
            <p:cNvSpPr/>
            <p:nvPr/>
          </p:nvSpPr>
          <p:spPr>
            <a:xfrm>
              <a:off x="-4872283" y="6260089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楕円 367">
              <a:extLst>
                <a:ext uri="{FF2B5EF4-FFF2-40B4-BE49-F238E27FC236}">
                  <a16:creationId xmlns:a16="http://schemas.microsoft.com/office/drawing/2014/main" id="{B52D8BB7-8B2F-49F8-A894-7C65841033CA}"/>
                </a:ext>
              </a:extLst>
            </p:cNvPr>
            <p:cNvSpPr/>
            <p:nvPr/>
          </p:nvSpPr>
          <p:spPr>
            <a:xfrm rot="20700000">
              <a:off x="-4829518" y="7389929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楕円 367">
              <a:extLst>
                <a:ext uri="{FF2B5EF4-FFF2-40B4-BE49-F238E27FC236}">
                  <a16:creationId xmlns:a16="http://schemas.microsoft.com/office/drawing/2014/main" id="{03D5BFC5-0D81-4013-839D-9FFFF3CABF02}"/>
                </a:ext>
              </a:extLst>
            </p:cNvPr>
            <p:cNvSpPr/>
            <p:nvPr/>
          </p:nvSpPr>
          <p:spPr>
            <a:xfrm rot="900000" flipH="1">
              <a:off x="-2771456" y="7389931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34A23178-839B-4A82-964F-CB7317E8875D}"/>
                </a:ext>
              </a:extLst>
            </p:cNvPr>
            <p:cNvGrpSpPr/>
            <p:nvPr/>
          </p:nvGrpSpPr>
          <p:grpSpPr>
            <a:xfrm>
              <a:off x="-4071769" y="10732680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CC417E6F-7397-4523-AA82-211C54866B66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6712B411-D2A1-48F4-A44A-B6022168107D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四角形: 角を丸くする 377">
                <a:extLst>
                  <a:ext uri="{FF2B5EF4-FFF2-40B4-BE49-F238E27FC236}">
                    <a16:creationId xmlns:a16="http://schemas.microsoft.com/office/drawing/2014/main" id="{CB88FC3E-3A8B-4879-9C65-E86561A062FE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BD8A3D59-B12C-4B23-8C9F-1F9BBB7843E2}"/>
                </a:ext>
              </a:extLst>
            </p:cNvPr>
            <p:cNvGrpSpPr/>
            <p:nvPr/>
          </p:nvGrpSpPr>
          <p:grpSpPr>
            <a:xfrm flipH="1">
              <a:off x="-3550254" y="10730221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31A077EA-6780-44A6-8E73-202D95A4E3F6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00239DA-451B-4977-8A44-E636173A24B2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四角形: 角を丸くする 374">
                <a:extLst>
                  <a:ext uri="{FF2B5EF4-FFF2-40B4-BE49-F238E27FC236}">
                    <a16:creationId xmlns:a16="http://schemas.microsoft.com/office/drawing/2014/main" id="{8A998073-2F9D-49B4-B03D-1CE5B38AB601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9" name="台形 278">
              <a:extLst>
                <a:ext uri="{FF2B5EF4-FFF2-40B4-BE49-F238E27FC236}">
                  <a16:creationId xmlns:a16="http://schemas.microsoft.com/office/drawing/2014/main" id="{596FB34E-39AA-4BA6-89FD-4DC1CC95C9B1}"/>
                </a:ext>
              </a:extLst>
            </p:cNvPr>
            <p:cNvSpPr/>
            <p:nvPr/>
          </p:nvSpPr>
          <p:spPr>
            <a:xfrm>
              <a:off x="-3763322" y="8554028"/>
              <a:ext cx="387530" cy="317500"/>
            </a:xfrm>
            <a:prstGeom prst="trapezoid">
              <a:avLst>
                <a:gd name="adj" fmla="val 15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FD1BDCA6-99D5-45FA-9704-A10723FEB959}"/>
                </a:ext>
              </a:extLst>
            </p:cNvPr>
            <p:cNvSpPr/>
            <p:nvPr/>
          </p:nvSpPr>
          <p:spPr>
            <a:xfrm>
              <a:off x="-4612910" y="6535497"/>
              <a:ext cx="2086706" cy="21717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台形 280">
              <a:extLst>
                <a:ext uri="{FF2B5EF4-FFF2-40B4-BE49-F238E27FC236}">
                  <a16:creationId xmlns:a16="http://schemas.microsoft.com/office/drawing/2014/main" id="{8D2D24EF-2C4A-433D-B288-DCA34A08A535}"/>
                </a:ext>
              </a:extLst>
            </p:cNvPr>
            <p:cNvSpPr/>
            <p:nvPr/>
          </p:nvSpPr>
          <p:spPr>
            <a:xfrm>
              <a:off x="-4352602" y="9703960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F340A68B-1356-474C-BCFD-59660511FF81}"/>
                </a:ext>
              </a:extLst>
            </p:cNvPr>
            <p:cNvSpPr/>
            <p:nvPr/>
          </p:nvSpPr>
          <p:spPr>
            <a:xfrm>
              <a:off x="-4389114" y="10500046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CAA3FAE8-8679-45E3-9C54-8377B7D68BBC}"/>
                </a:ext>
              </a:extLst>
            </p:cNvPr>
            <p:cNvSpPr/>
            <p:nvPr/>
          </p:nvSpPr>
          <p:spPr>
            <a:xfrm>
              <a:off x="-4374824" y="10315682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楕円 283">
              <a:extLst>
                <a:ext uri="{FF2B5EF4-FFF2-40B4-BE49-F238E27FC236}">
                  <a16:creationId xmlns:a16="http://schemas.microsoft.com/office/drawing/2014/main" id="{74C1CB8F-722F-458D-A354-5682B8A93A16}"/>
                </a:ext>
              </a:extLst>
            </p:cNvPr>
            <p:cNvSpPr/>
            <p:nvPr/>
          </p:nvSpPr>
          <p:spPr>
            <a:xfrm>
              <a:off x="-4424482" y="8020188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楕円 284">
              <a:extLst>
                <a:ext uri="{FF2B5EF4-FFF2-40B4-BE49-F238E27FC236}">
                  <a16:creationId xmlns:a16="http://schemas.microsoft.com/office/drawing/2014/main" id="{44069E07-606E-4BFF-A3B0-FB7F19DCAB3C}"/>
                </a:ext>
              </a:extLst>
            </p:cNvPr>
            <p:cNvSpPr/>
            <p:nvPr/>
          </p:nvSpPr>
          <p:spPr>
            <a:xfrm>
              <a:off x="-3044742" y="8020188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3DFCA6BE-543E-4473-862F-D2CD0863FB45}"/>
                </a:ext>
              </a:extLst>
            </p:cNvPr>
            <p:cNvGrpSpPr/>
            <p:nvPr/>
          </p:nvGrpSpPr>
          <p:grpSpPr>
            <a:xfrm>
              <a:off x="-4235764" y="8785484"/>
              <a:ext cx="1336132" cy="1167283"/>
              <a:chOff x="5944688" y="3362188"/>
              <a:chExt cx="1336132" cy="1167283"/>
            </a:xfrm>
          </p:grpSpPr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022724C5-FAB4-4740-9669-80EEA891B1BF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368" name="四角形: 上の 2 つの角を丸める 367">
                  <a:extLst>
                    <a:ext uri="{FF2B5EF4-FFF2-40B4-BE49-F238E27FC236}">
                      <a16:creationId xmlns:a16="http://schemas.microsoft.com/office/drawing/2014/main" id="{6D1C9781-7D92-42FB-B0B9-6F56777EB26E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D63D4CAB-77B4-48C7-A543-FDF7DD3FCF5E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32C01926-E9F8-46C6-BFD6-F6FECC8407FF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B7CE8E84-695C-4E2F-9705-0D3D7BAA99F7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3F96060A-6565-42F4-B681-B019D80FDE26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B500E0CD-6D2E-4CCE-8913-2FBDF3926224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FDDE11CD-E403-4BC1-ACD7-A143C3C97170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四角形: 上の 2 つの角を丸める 362">
                  <a:extLst>
                    <a:ext uri="{FF2B5EF4-FFF2-40B4-BE49-F238E27FC236}">
                      <a16:creationId xmlns:a16="http://schemas.microsoft.com/office/drawing/2014/main" id="{575172D8-82DA-4045-A1B4-4268CEED555B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四角形: 上の 2 つの角を丸める 363">
                  <a:extLst>
                    <a:ext uri="{FF2B5EF4-FFF2-40B4-BE49-F238E27FC236}">
                      <a16:creationId xmlns:a16="http://schemas.microsoft.com/office/drawing/2014/main" id="{2FE17496-FD60-48C8-B1CB-BA7218848746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四角形: 上の 2 つの角を丸める 364">
                  <a:extLst>
                    <a:ext uri="{FF2B5EF4-FFF2-40B4-BE49-F238E27FC236}">
                      <a16:creationId xmlns:a16="http://schemas.microsoft.com/office/drawing/2014/main" id="{D09F4D80-34CC-48C8-A432-F41FCACF9566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上の 2 つの角を丸める 365">
                  <a:extLst>
                    <a:ext uri="{FF2B5EF4-FFF2-40B4-BE49-F238E27FC236}">
                      <a16:creationId xmlns:a16="http://schemas.microsoft.com/office/drawing/2014/main" id="{3F8D082A-936F-469B-A34D-5C7DDCE8BA7C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82E43AEA-0CE6-4A70-B0CA-1E1588636328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EC794335-2251-45A2-866F-9461C1703B74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2D330551-C040-40AE-8A0B-06CDC9DBF710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四角形: 上の 2 つの角を丸める 357">
                  <a:extLst>
                    <a:ext uri="{FF2B5EF4-FFF2-40B4-BE49-F238E27FC236}">
                      <a16:creationId xmlns:a16="http://schemas.microsoft.com/office/drawing/2014/main" id="{AF267597-376C-4CC2-989C-AA4A7B286D55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四角形: 上の 2 つの角を丸める 358">
                  <a:extLst>
                    <a:ext uri="{FF2B5EF4-FFF2-40B4-BE49-F238E27FC236}">
                      <a16:creationId xmlns:a16="http://schemas.microsoft.com/office/drawing/2014/main" id="{CD6D5E45-B8D8-4F82-9BE4-CF477E8C9FB0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四角形: 上の 2 つの角を丸める 359">
                  <a:extLst>
                    <a:ext uri="{FF2B5EF4-FFF2-40B4-BE49-F238E27FC236}">
                      <a16:creationId xmlns:a16="http://schemas.microsoft.com/office/drawing/2014/main" id="{C7294DA6-DAEE-4CDB-9D0A-BE24DE4F3DC0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四角形: 上の 2 つの角を丸める 360">
                  <a:extLst>
                    <a:ext uri="{FF2B5EF4-FFF2-40B4-BE49-F238E27FC236}">
                      <a16:creationId xmlns:a16="http://schemas.microsoft.com/office/drawing/2014/main" id="{3472B766-45A4-4464-844D-5A6122A0BF54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00274B91-6FD9-4967-BE69-3CAE83589B67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7A716A5E-B755-4667-89F3-02A8A139C0F7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上の 2 つの角を丸める 351">
                  <a:extLst>
                    <a:ext uri="{FF2B5EF4-FFF2-40B4-BE49-F238E27FC236}">
                      <a16:creationId xmlns:a16="http://schemas.microsoft.com/office/drawing/2014/main" id="{A506CD71-848F-4B38-BFB5-3E140710BA10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四角形: 上の 2 つの角を丸める 352">
                  <a:extLst>
                    <a:ext uri="{FF2B5EF4-FFF2-40B4-BE49-F238E27FC236}">
                      <a16:creationId xmlns:a16="http://schemas.microsoft.com/office/drawing/2014/main" id="{6BEDEEB0-383F-46E8-8C8A-B2DA5D0C1B67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四角形: 上の 2 つの角を丸める 353">
                  <a:extLst>
                    <a:ext uri="{FF2B5EF4-FFF2-40B4-BE49-F238E27FC236}">
                      <a16:creationId xmlns:a16="http://schemas.microsoft.com/office/drawing/2014/main" id="{F5B756E4-BD60-4191-8A5E-AF24E47455C8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四角形: 上の 2 つの角を丸める 354">
                  <a:extLst>
                    <a:ext uri="{FF2B5EF4-FFF2-40B4-BE49-F238E27FC236}">
                      <a16:creationId xmlns:a16="http://schemas.microsoft.com/office/drawing/2014/main" id="{D3484D8A-21FE-4231-AB51-165E5099A025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0A7EE4D2-C03C-4099-B4D7-0BFEC81F2B4C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A7F02B71-E620-40A1-82A4-F66BC97A448E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346" name="四角形: 上の 2 つの角を丸める 345">
                  <a:extLst>
                    <a:ext uri="{FF2B5EF4-FFF2-40B4-BE49-F238E27FC236}">
                      <a16:creationId xmlns:a16="http://schemas.microsoft.com/office/drawing/2014/main" id="{9F200028-1025-471B-9C39-36613E60180A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四角形: 上の 2 つの角を丸める 346">
                  <a:extLst>
                    <a:ext uri="{FF2B5EF4-FFF2-40B4-BE49-F238E27FC236}">
                      <a16:creationId xmlns:a16="http://schemas.microsoft.com/office/drawing/2014/main" id="{A27C1B2D-CEA8-4945-A3D0-6D99CE7C6A8B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366F4459-1A05-46D8-8ED5-4856A9CF07F9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99E41E9F-1C5D-4044-8686-73D1BF0BEB8C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0699F642-DD1D-45F4-8C62-F26441DF76F8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426BB45A-B570-4A5E-B0E0-4430ED742A7E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340" name="四角形: 上の 2 つの角を丸める 339">
                  <a:extLst>
                    <a:ext uri="{FF2B5EF4-FFF2-40B4-BE49-F238E27FC236}">
                      <a16:creationId xmlns:a16="http://schemas.microsoft.com/office/drawing/2014/main" id="{F4CD885F-3E18-4F37-8908-6A488457447E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5BB74B5D-0ED6-4297-9FA0-E940F5FE2C2F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四角形: 上の 2 つの角を丸める 341">
                  <a:extLst>
                    <a:ext uri="{FF2B5EF4-FFF2-40B4-BE49-F238E27FC236}">
                      <a16:creationId xmlns:a16="http://schemas.microsoft.com/office/drawing/2014/main" id="{02C824D4-FAEF-48FB-8FE2-E5FF0CAE8CC8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上の 2 つの角を丸める 342">
                  <a:extLst>
                    <a:ext uri="{FF2B5EF4-FFF2-40B4-BE49-F238E27FC236}">
                      <a16:creationId xmlns:a16="http://schemas.microsoft.com/office/drawing/2014/main" id="{51F2426A-4B8D-479B-9E3B-0E20EF79B6CE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3BF57923-6150-4977-8FF0-3248805A79E4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1261CA03-D47E-4FBB-A6D7-479ED4978C02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44753745-03B3-4DFA-87CE-45FE26D13C3A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335" name="四角形: 上の 2 つの角を丸める 334">
                  <a:extLst>
                    <a:ext uri="{FF2B5EF4-FFF2-40B4-BE49-F238E27FC236}">
                      <a16:creationId xmlns:a16="http://schemas.microsoft.com/office/drawing/2014/main" id="{3DE5DCA8-C247-4471-BEDD-FA1642D1F24E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四角形: 上の 2 つの角を丸める 335">
                  <a:extLst>
                    <a:ext uri="{FF2B5EF4-FFF2-40B4-BE49-F238E27FC236}">
                      <a16:creationId xmlns:a16="http://schemas.microsoft.com/office/drawing/2014/main" id="{D3F4DB25-987B-4368-9E82-CC48B88B6EF8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上の 2 つの角を丸める 336">
                  <a:extLst>
                    <a:ext uri="{FF2B5EF4-FFF2-40B4-BE49-F238E27FC236}">
                      <a16:creationId xmlns:a16="http://schemas.microsoft.com/office/drawing/2014/main" id="{C0AD80E0-D29C-4DBA-99E3-9B64C3F1E33A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067B920F-86B7-4DC1-9DF0-B4B0BEE1729D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398E30C7-1FA7-49BA-B2EE-65369D9F3DE2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379B65E7-14D9-40C4-9AB8-2DB6ED3024FB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F070C546-615C-4E04-B1C4-EFCFDBC7B643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7B919FA5-DCC8-4C6F-A9E9-7300164BD96D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7" name="月 286">
              <a:extLst>
                <a:ext uri="{FF2B5EF4-FFF2-40B4-BE49-F238E27FC236}">
                  <a16:creationId xmlns:a16="http://schemas.microsoft.com/office/drawing/2014/main" id="{FF9A6380-ADAF-4AB7-BC99-EA1776306D54}"/>
                </a:ext>
              </a:extLst>
            </p:cNvPr>
            <p:cNvSpPr/>
            <p:nvPr/>
          </p:nvSpPr>
          <p:spPr>
            <a:xfrm rot="5400000">
              <a:off x="-4153766" y="6924785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月 287">
              <a:extLst>
                <a:ext uri="{FF2B5EF4-FFF2-40B4-BE49-F238E27FC236}">
                  <a16:creationId xmlns:a16="http://schemas.microsoft.com/office/drawing/2014/main" id="{19E92036-17D6-4321-932B-91C7CC30C3D2}"/>
                </a:ext>
              </a:extLst>
            </p:cNvPr>
            <p:cNvSpPr/>
            <p:nvPr/>
          </p:nvSpPr>
          <p:spPr>
            <a:xfrm rot="5400000">
              <a:off x="-3140306" y="6924786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C00D9690-EBB7-4DA3-80A5-5095AB8FB30C}"/>
                </a:ext>
              </a:extLst>
            </p:cNvPr>
            <p:cNvSpPr/>
            <p:nvPr/>
          </p:nvSpPr>
          <p:spPr>
            <a:xfrm>
              <a:off x="-3666697" y="8111242"/>
              <a:ext cx="207033" cy="86264"/>
            </a:xfrm>
            <a:custGeom>
              <a:avLst/>
              <a:gdLst>
                <a:gd name="connsiteX0" fmla="*/ 157710 w 315419"/>
                <a:gd name="connsiteY0" fmla="*/ 0 h 425921"/>
                <a:gd name="connsiteX1" fmla="*/ 160312 w 315419"/>
                <a:gd name="connsiteY1" fmla="*/ 1026 h 425921"/>
                <a:gd name="connsiteX2" fmla="*/ 315419 w 315419"/>
                <a:gd name="connsiteY2" fmla="*/ 212960 h 425921"/>
                <a:gd name="connsiteX3" fmla="*/ 160312 w 315419"/>
                <a:gd name="connsiteY3" fmla="*/ 424894 h 425921"/>
                <a:gd name="connsiteX4" fmla="*/ 157710 w 315419"/>
                <a:gd name="connsiteY4" fmla="*/ 425921 h 425921"/>
                <a:gd name="connsiteX5" fmla="*/ 155107 w 315419"/>
                <a:gd name="connsiteY5" fmla="*/ 424894 h 425921"/>
                <a:gd name="connsiteX6" fmla="*/ 0 w 315419"/>
                <a:gd name="connsiteY6" fmla="*/ 212960 h 425921"/>
                <a:gd name="connsiteX7" fmla="*/ 155107 w 315419"/>
                <a:gd name="connsiteY7" fmla="*/ 1026 h 4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419" h="425921">
                  <a:moveTo>
                    <a:pt x="157710" y="0"/>
                  </a:moveTo>
                  <a:lnTo>
                    <a:pt x="160312" y="1026"/>
                  </a:lnTo>
                  <a:cubicBezTo>
                    <a:pt x="253893" y="46956"/>
                    <a:pt x="315419" y="124738"/>
                    <a:pt x="315419" y="212960"/>
                  </a:cubicBezTo>
                  <a:cubicBezTo>
                    <a:pt x="315419" y="301182"/>
                    <a:pt x="253893" y="378964"/>
                    <a:pt x="160312" y="424894"/>
                  </a:cubicBezTo>
                  <a:lnTo>
                    <a:pt x="157710" y="425921"/>
                  </a:lnTo>
                  <a:lnTo>
                    <a:pt x="155107" y="424894"/>
                  </a:lnTo>
                  <a:cubicBezTo>
                    <a:pt x="61527" y="378964"/>
                    <a:pt x="0" y="301182"/>
                    <a:pt x="0" y="212960"/>
                  </a:cubicBezTo>
                  <a:cubicBezTo>
                    <a:pt x="0" y="124738"/>
                    <a:pt x="61527" y="46956"/>
                    <a:pt x="155107" y="10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楕円 932">
              <a:extLst>
                <a:ext uri="{FF2B5EF4-FFF2-40B4-BE49-F238E27FC236}">
                  <a16:creationId xmlns:a16="http://schemas.microsoft.com/office/drawing/2014/main" id="{E04D185E-5AA4-4D89-8EF1-33FF90533ED5}"/>
                </a:ext>
              </a:extLst>
            </p:cNvPr>
            <p:cNvSpPr/>
            <p:nvPr/>
          </p:nvSpPr>
          <p:spPr>
            <a:xfrm>
              <a:off x="-3819620" y="8315584"/>
              <a:ext cx="516840" cy="181708"/>
            </a:xfrm>
            <a:custGeom>
              <a:avLst/>
              <a:gdLst>
                <a:gd name="connsiteX0" fmla="*/ 0 w 761563"/>
                <a:gd name="connsiteY0" fmla="*/ 582591 h 1165181"/>
                <a:gd name="connsiteX1" fmla="*/ 380782 w 761563"/>
                <a:gd name="connsiteY1" fmla="*/ 0 h 1165181"/>
                <a:gd name="connsiteX2" fmla="*/ 761564 w 761563"/>
                <a:gd name="connsiteY2" fmla="*/ 582591 h 1165181"/>
                <a:gd name="connsiteX3" fmla="*/ 380782 w 761563"/>
                <a:gd name="connsiteY3" fmla="*/ 1165182 h 1165181"/>
                <a:gd name="connsiteX4" fmla="*/ 0 w 761563"/>
                <a:gd name="connsiteY4" fmla="*/ 582591 h 1165181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2144823"/>
                <a:gd name="connsiteX1" fmla="*/ 380782 w 761564"/>
                <a:gd name="connsiteY1" fmla="*/ 0 h 2144823"/>
                <a:gd name="connsiteX2" fmla="*/ 761564 w 761564"/>
                <a:gd name="connsiteY2" fmla="*/ 582591 h 2144823"/>
                <a:gd name="connsiteX3" fmla="*/ 365154 w 761564"/>
                <a:gd name="connsiteY3" fmla="*/ 2144823 h 2144823"/>
                <a:gd name="connsiteX4" fmla="*/ 0 w 761564"/>
                <a:gd name="connsiteY4" fmla="*/ 582591 h 2144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564" h="2144823">
                  <a:moveTo>
                    <a:pt x="0" y="582591"/>
                  </a:moveTo>
                  <a:cubicBezTo>
                    <a:pt x="0" y="260835"/>
                    <a:pt x="170482" y="0"/>
                    <a:pt x="380782" y="0"/>
                  </a:cubicBezTo>
                  <a:cubicBezTo>
                    <a:pt x="591082" y="0"/>
                    <a:pt x="761564" y="260835"/>
                    <a:pt x="761564" y="582591"/>
                  </a:cubicBezTo>
                  <a:cubicBezTo>
                    <a:pt x="761564" y="904347"/>
                    <a:pt x="575454" y="2144823"/>
                    <a:pt x="365154" y="2144823"/>
                  </a:cubicBezTo>
                  <a:cubicBezTo>
                    <a:pt x="154854" y="2144823"/>
                    <a:pt x="0" y="904347"/>
                    <a:pt x="0" y="58259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38528DBC-C91B-4891-BF42-FDD947270ACE}"/>
                </a:ext>
              </a:extLst>
            </p:cNvPr>
            <p:cNvGrpSpPr/>
            <p:nvPr/>
          </p:nvGrpSpPr>
          <p:grpSpPr>
            <a:xfrm rot="19800000">
              <a:off x="-4340350" y="7385891"/>
              <a:ext cx="164128" cy="281327"/>
              <a:chOff x="2477155" y="1828910"/>
              <a:chExt cx="135422" cy="332599"/>
            </a:xfrm>
          </p:grpSpPr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8C03B7B9-3F9F-4816-87F8-483FB8B6E6DF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D1BF907B-9E27-4A29-AFD4-2A1713AE2532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月 323">
                <a:extLst>
                  <a:ext uri="{FF2B5EF4-FFF2-40B4-BE49-F238E27FC236}">
                    <a16:creationId xmlns:a16="http://schemas.microsoft.com/office/drawing/2014/main" id="{2C265C37-41EC-4FAD-AD12-4C69C3E6C19F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3EAECE5B-53F1-4260-85F4-6C9A51815B36}"/>
                </a:ext>
              </a:extLst>
            </p:cNvPr>
            <p:cNvGrpSpPr/>
            <p:nvPr/>
          </p:nvGrpSpPr>
          <p:grpSpPr>
            <a:xfrm>
              <a:off x="-4347417" y="7406115"/>
              <a:ext cx="528054" cy="450661"/>
              <a:chOff x="7930769" y="1860151"/>
              <a:chExt cx="826432" cy="806848"/>
            </a:xfrm>
          </p:grpSpPr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D47B8B90-6B90-4200-9C42-97E993DAE5A3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月 320">
                <a:extLst>
                  <a:ext uri="{FF2B5EF4-FFF2-40B4-BE49-F238E27FC236}">
                    <a16:creationId xmlns:a16="http://schemas.microsoft.com/office/drawing/2014/main" id="{BF5D46D4-2825-42ED-AEF9-188BB04B5FBE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AF699F14-4A18-405C-9EEE-32092ADF2F29}"/>
                </a:ext>
              </a:extLst>
            </p:cNvPr>
            <p:cNvSpPr/>
            <p:nvPr/>
          </p:nvSpPr>
          <p:spPr>
            <a:xfrm>
              <a:off x="-4235839" y="7496444"/>
              <a:ext cx="302274" cy="30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8A9DF8FA-4729-4AA4-8E6F-3B3B2FDE8C60}"/>
                </a:ext>
              </a:extLst>
            </p:cNvPr>
            <p:cNvGrpSpPr/>
            <p:nvPr/>
          </p:nvGrpSpPr>
          <p:grpSpPr>
            <a:xfrm rot="1800000" flipH="1">
              <a:off x="-2982728" y="7385891"/>
              <a:ext cx="164128" cy="281327"/>
              <a:chOff x="2477155" y="1828910"/>
              <a:chExt cx="135422" cy="332599"/>
            </a:xfrm>
          </p:grpSpPr>
          <p:sp>
            <p:nvSpPr>
              <p:cNvPr id="317" name="月 316">
                <a:extLst>
                  <a:ext uri="{FF2B5EF4-FFF2-40B4-BE49-F238E27FC236}">
                    <a16:creationId xmlns:a16="http://schemas.microsoft.com/office/drawing/2014/main" id="{69B4E811-38CD-4DAB-AB2E-3B4FEE83368A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月 317">
                <a:extLst>
                  <a:ext uri="{FF2B5EF4-FFF2-40B4-BE49-F238E27FC236}">
                    <a16:creationId xmlns:a16="http://schemas.microsoft.com/office/drawing/2014/main" id="{B5EE99B4-2582-4470-9D7B-59CCF46C6102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月 318">
                <a:extLst>
                  <a:ext uri="{FF2B5EF4-FFF2-40B4-BE49-F238E27FC236}">
                    <a16:creationId xmlns:a16="http://schemas.microsoft.com/office/drawing/2014/main" id="{F649F912-7185-48FE-BA47-A291BEA90A20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7C68E876-479F-4228-A068-A2F4D242452E}"/>
                </a:ext>
              </a:extLst>
            </p:cNvPr>
            <p:cNvGrpSpPr/>
            <p:nvPr/>
          </p:nvGrpSpPr>
          <p:grpSpPr>
            <a:xfrm>
              <a:off x="-3339749" y="7406114"/>
              <a:ext cx="528054" cy="450661"/>
              <a:chOff x="7930769" y="1860151"/>
              <a:chExt cx="826432" cy="806848"/>
            </a:xfrm>
          </p:grpSpPr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8E7AF0B3-F417-4CDB-B054-A65E615FF474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月 315">
                <a:extLst>
                  <a:ext uri="{FF2B5EF4-FFF2-40B4-BE49-F238E27FC236}">
                    <a16:creationId xmlns:a16="http://schemas.microsoft.com/office/drawing/2014/main" id="{23260404-0DF8-47CC-B5CE-F43B06489E46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2BA0A1B8-1C9D-49EA-8206-7306EC83E95A}"/>
                </a:ext>
              </a:extLst>
            </p:cNvPr>
            <p:cNvSpPr/>
            <p:nvPr/>
          </p:nvSpPr>
          <p:spPr>
            <a:xfrm>
              <a:off x="-3226189" y="7496444"/>
              <a:ext cx="302274" cy="30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0F99EE0C-30A2-4133-AC28-BE4C243B1B7F}"/>
                </a:ext>
              </a:extLst>
            </p:cNvPr>
            <p:cNvSpPr/>
            <p:nvPr/>
          </p:nvSpPr>
          <p:spPr>
            <a:xfrm rot="16200000">
              <a:off x="-4123722" y="7650847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F3FD5CA5-7964-4A9D-92AF-BEEA9F6C5559}"/>
                </a:ext>
              </a:extLst>
            </p:cNvPr>
            <p:cNvSpPr/>
            <p:nvPr/>
          </p:nvSpPr>
          <p:spPr>
            <a:xfrm rot="16200000">
              <a:off x="-3116453" y="7650847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52002AF4-6222-4E4C-AEE5-6827EF03B05B}"/>
                </a:ext>
              </a:extLst>
            </p:cNvPr>
            <p:cNvSpPr/>
            <p:nvPr/>
          </p:nvSpPr>
          <p:spPr>
            <a:xfrm>
              <a:off x="-4199874" y="7524202"/>
              <a:ext cx="230344" cy="230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楕円 299">
              <a:extLst>
                <a:ext uri="{FF2B5EF4-FFF2-40B4-BE49-F238E27FC236}">
                  <a16:creationId xmlns:a16="http://schemas.microsoft.com/office/drawing/2014/main" id="{A871FD3C-A95D-4F45-A2AE-2736A31164BD}"/>
                </a:ext>
              </a:extLst>
            </p:cNvPr>
            <p:cNvSpPr/>
            <p:nvPr/>
          </p:nvSpPr>
          <p:spPr>
            <a:xfrm>
              <a:off x="-3190224" y="7524202"/>
              <a:ext cx="230344" cy="230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楕円 300">
              <a:extLst>
                <a:ext uri="{FF2B5EF4-FFF2-40B4-BE49-F238E27FC236}">
                  <a16:creationId xmlns:a16="http://schemas.microsoft.com/office/drawing/2014/main" id="{72AD9E32-C047-400A-BD8D-6F94F7D63928}"/>
                </a:ext>
              </a:extLst>
            </p:cNvPr>
            <p:cNvSpPr/>
            <p:nvPr/>
          </p:nvSpPr>
          <p:spPr>
            <a:xfrm>
              <a:off x="-4166537" y="7514955"/>
              <a:ext cx="163670" cy="1636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楕円 301">
              <a:extLst>
                <a:ext uri="{FF2B5EF4-FFF2-40B4-BE49-F238E27FC236}">
                  <a16:creationId xmlns:a16="http://schemas.microsoft.com/office/drawing/2014/main" id="{3B5BF496-1CB3-40EA-93A6-50421A93911C}"/>
                </a:ext>
              </a:extLst>
            </p:cNvPr>
            <p:cNvSpPr/>
            <p:nvPr/>
          </p:nvSpPr>
          <p:spPr>
            <a:xfrm>
              <a:off x="-3156887" y="7514955"/>
              <a:ext cx="163670" cy="1636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51D50A83-2394-4031-8AC5-C7E1333BD848}"/>
                </a:ext>
              </a:extLst>
            </p:cNvPr>
            <p:cNvGrpSpPr/>
            <p:nvPr/>
          </p:nvGrpSpPr>
          <p:grpSpPr>
            <a:xfrm>
              <a:off x="-4526958" y="7489589"/>
              <a:ext cx="1944046" cy="1255918"/>
              <a:chOff x="1560104" y="1764158"/>
              <a:chExt cx="946143" cy="682796"/>
            </a:xfrm>
          </p:grpSpPr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CA42CC6A-43CB-4573-94B5-90A55C05E9E4}"/>
                  </a:ext>
                </a:extLst>
              </p:cNvPr>
              <p:cNvSpPr/>
              <p:nvPr/>
            </p:nvSpPr>
            <p:spPr>
              <a:xfrm>
                <a:off x="1560104" y="1764158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E87EA2ED-9505-4488-A716-2B2350037BE2}"/>
                  </a:ext>
                </a:extLst>
              </p:cNvPr>
              <p:cNvSpPr/>
              <p:nvPr/>
            </p:nvSpPr>
            <p:spPr>
              <a:xfrm>
                <a:off x="2041180" y="1999232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4" name="月 303">
              <a:extLst>
                <a:ext uri="{FF2B5EF4-FFF2-40B4-BE49-F238E27FC236}">
                  <a16:creationId xmlns:a16="http://schemas.microsoft.com/office/drawing/2014/main" id="{BBCD73A3-CA59-4D42-A2AE-718F5478FAC8}"/>
                </a:ext>
              </a:extLst>
            </p:cNvPr>
            <p:cNvSpPr/>
            <p:nvPr/>
          </p:nvSpPr>
          <p:spPr>
            <a:xfrm>
              <a:off x="-4632999" y="7105299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月 304">
              <a:extLst>
                <a:ext uri="{FF2B5EF4-FFF2-40B4-BE49-F238E27FC236}">
                  <a16:creationId xmlns:a16="http://schemas.microsoft.com/office/drawing/2014/main" id="{B57952A2-4B37-4DD3-AA9F-4CACF33D145A}"/>
                </a:ext>
              </a:extLst>
            </p:cNvPr>
            <p:cNvSpPr/>
            <p:nvPr/>
          </p:nvSpPr>
          <p:spPr>
            <a:xfrm flipH="1">
              <a:off x="-2734826" y="7105299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8B01EB68-359C-485A-A7BF-D3947E93EB4D}"/>
                </a:ext>
              </a:extLst>
            </p:cNvPr>
            <p:cNvSpPr/>
            <p:nvPr/>
          </p:nvSpPr>
          <p:spPr>
            <a:xfrm>
              <a:off x="-4620614" y="6423900"/>
              <a:ext cx="2105882" cy="1166629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825BBA0A-ECB8-4DA5-B3FF-A74FD008EC5F}"/>
                </a:ext>
              </a:extLst>
            </p:cNvPr>
            <p:cNvGrpSpPr/>
            <p:nvPr/>
          </p:nvGrpSpPr>
          <p:grpSpPr>
            <a:xfrm>
              <a:off x="-4451063" y="8198996"/>
              <a:ext cx="607588" cy="1498007"/>
              <a:chOff x="-1610473" y="8198996"/>
              <a:chExt cx="607588" cy="1498007"/>
            </a:xfrm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8322BB03-9555-4B3E-9826-86F29B4A65B5}"/>
                  </a:ext>
                </a:extLst>
              </p:cNvPr>
              <p:cNvSpPr/>
              <p:nvPr/>
            </p:nvSpPr>
            <p:spPr>
              <a:xfrm rot="1345095">
                <a:off x="-1552472" y="8198996"/>
                <a:ext cx="549587" cy="483801"/>
              </a:xfrm>
              <a:custGeom>
                <a:avLst/>
                <a:gdLst>
                  <a:gd name="connsiteX0" fmla="*/ 428778 w 904869"/>
                  <a:gd name="connsiteY0" fmla="*/ 0 h 796556"/>
                  <a:gd name="connsiteX1" fmla="*/ 447191 w 904869"/>
                  <a:gd name="connsiteY1" fmla="*/ 0 h 796556"/>
                  <a:gd name="connsiteX2" fmla="*/ 516547 w 904869"/>
                  <a:gd name="connsiteY2" fmla="*/ 28728 h 796556"/>
                  <a:gd name="connsiteX3" fmla="*/ 536806 w 904869"/>
                  <a:gd name="connsiteY3" fmla="*/ 58777 h 796556"/>
                  <a:gd name="connsiteX4" fmla="*/ 557065 w 904869"/>
                  <a:gd name="connsiteY4" fmla="*/ 28728 h 796556"/>
                  <a:gd name="connsiteX5" fmla="*/ 626421 w 904869"/>
                  <a:gd name="connsiteY5" fmla="*/ 0 h 796556"/>
                  <a:gd name="connsiteX6" fmla="*/ 644834 w 904869"/>
                  <a:gd name="connsiteY6" fmla="*/ 0 h 796556"/>
                  <a:gd name="connsiteX7" fmla="*/ 735210 w 904869"/>
                  <a:gd name="connsiteY7" fmla="*/ 59906 h 796556"/>
                  <a:gd name="connsiteX8" fmla="*/ 738933 w 904869"/>
                  <a:gd name="connsiteY8" fmla="*/ 78348 h 796556"/>
                  <a:gd name="connsiteX9" fmla="*/ 752430 w 904869"/>
                  <a:gd name="connsiteY9" fmla="*/ 58330 h 796556"/>
                  <a:gd name="connsiteX10" fmla="*/ 815572 w 904869"/>
                  <a:gd name="connsiteY10" fmla="*/ 32175 h 796556"/>
                  <a:gd name="connsiteX11" fmla="*/ 904869 w 904869"/>
                  <a:gd name="connsiteY11" fmla="*/ 121472 h 796556"/>
                  <a:gd name="connsiteX12" fmla="*/ 904869 w 904869"/>
                  <a:gd name="connsiteY12" fmla="*/ 228343 h 796556"/>
                  <a:gd name="connsiteX13" fmla="*/ 904844 w 904869"/>
                  <a:gd name="connsiteY13" fmla="*/ 228343 h 796556"/>
                  <a:gd name="connsiteX14" fmla="*/ 904844 w 904869"/>
                  <a:gd name="connsiteY14" fmla="*/ 482593 h 796556"/>
                  <a:gd name="connsiteX15" fmla="*/ 590881 w 904869"/>
                  <a:gd name="connsiteY15" fmla="*/ 796556 h 796556"/>
                  <a:gd name="connsiteX16" fmla="*/ 444632 w 904869"/>
                  <a:gd name="connsiteY16" fmla="*/ 796556 h 796556"/>
                  <a:gd name="connsiteX17" fmla="*/ 222627 w 904869"/>
                  <a:gd name="connsiteY17" fmla="*/ 704599 h 796556"/>
                  <a:gd name="connsiteX18" fmla="*/ 185114 w 904869"/>
                  <a:gd name="connsiteY18" fmla="*/ 659133 h 796556"/>
                  <a:gd name="connsiteX19" fmla="*/ 32425 w 904869"/>
                  <a:gd name="connsiteY19" fmla="*/ 506444 h 796556"/>
                  <a:gd name="connsiteX20" fmla="*/ 32425 w 904869"/>
                  <a:gd name="connsiteY20" fmla="*/ 349879 h 796556"/>
                  <a:gd name="connsiteX21" fmla="*/ 130669 w 904869"/>
                  <a:gd name="connsiteY21" fmla="*/ 251635 h 796556"/>
                  <a:gd name="connsiteX22" fmla="*/ 130669 w 904869"/>
                  <a:gd name="connsiteY22" fmla="*/ 228343 h 796556"/>
                  <a:gd name="connsiteX23" fmla="*/ 130375 w 904869"/>
                  <a:gd name="connsiteY23" fmla="*/ 228343 h 796556"/>
                  <a:gd name="connsiteX24" fmla="*/ 130375 w 904869"/>
                  <a:gd name="connsiteY24" fmla="*/ 130259 h 796556"/>
                  <a:gd name="connsiteX25" fmla="*/ 228459 w 904869"/>
                  <a:gd name="connsiteY25" fmla="*/ 32175 h 796556"/>
                  <a:gd name="connsiteX26" fmla="*/ 246872 w 904869"/>
                  <a:gd name="connsiteY26" fmla="*/ 32175 h 796556"/>
                  <a:gd name="connsiteX27" fmla="*/ 316228 w 904869"/>
                  <a:gd name="connsiteY27" fmla="*/ 60904 h 796556"/>
                  <a:gd name="connsiteX28" fmla="*/ 333137 w 904869"/>
                  <a:gd name="connsiteY28" fmla="*/ 85983 h 796556"/>
                  <a:gd name="connsiteX29" fmla="*/ 338402 w 904869"/>
                  <a:gd name="connsiteY29" fmla="*/ 59906 h 796556"/>
                  <a:gd name="connsiteX30" fmla="*/ 428778 w 904869"/>
                  <a:gd name="connsiteY30" fmla="*/ 0 h 79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4869" h="796556">
                    <a:moveTo>
                      <a:pt x="428778" y="0"/>
                    </a:moveTo>
                    <a:lnTo>
                      <a:pt x="447191" y="0"/>
                    </a:lnTo>
                    <a:cubicBezTo>
                      <a:pt x="474276" y="0"/>
                      <a:pt x="498797" y="10978"/>
                      <a:pt x="516547" y="28728"/>
                    </a:cubicBezTo>
                    <a:lnTo>
                      <a:pt x="536806" y="58777"/>
                    </a:lnTo>
                    <a:lnTo>
                      <a:pt x="557065" y="28728"/>
                    </a:lnTo>
                    <a:cubicBezTo>
                      <a:pt x="574815" y="10978"/>
                      <a:pt x="599336" y="0"/>
                      <a:pt x="626421" y="0"/>
                    </a:cubicBezTo>
                    <a:lnTo>
                      <a:pt x="644834" y="0"/>
                    </a:lnTo>
                    <a:cubicBezTo>
                      <a:pt x="685462" y="0"/>
                      <a:pt x="720320" y="24701"/>
                      <a:pt x="735210" y="59906"/>
                    </a:cubicBezTo>
                    <a:lnTo>
                      <a:pt x="738933" y="78348"/>
                    </a:lnTo>
                    <a:lnTo>
                      <a:pt x="752430" y="58330"/>
                    </a:lnTo>
                    <a:cubicBezTo>
                      <a:pt x="768589" y="42170"/>
                      <a:pt x="790914" y="32175"/>
                      <a:pt x="815572" y="32175"/>
                    </a:cubicBezTo>
                    <a:cubicBezTo>
                      <a:pt x="864889" y="32175"/>
                      <a:pt x="904869" y="72155"/>
                      <a:pt x="904869" y="121472"/>
                    </a:cubicBezTo>
                    <a:lnTo>
                      <a:pt x="904869" y="228343"/>
                    </a:lnTo>
                    <a:lnTo>
                      <a:pt x="904844" y="228343"/>
                    </a:lnTo>
                    <a:lnTo>
                      <a:pt x="904844" y="482593"/>
                    </a:lnTo>
                    <a:cubicBezTo>
                      <a:pt x="904844" y="655990"/>
                      <a:pt x="764278" y="796556"/>
                      <a:pt x="590881" y="796556"/>
                    </a:cubicBezTo>
                    <a:lnTo>
                      <a:pt x="444632" y="796556"/>
                    </a:lnTo>
                    <a:cubicBezTo>
                      <a:pt x="357934" y="796556"/>
                      <a:pt x="279443" y="761415"/>
                      <a:pt x="222627" y="704599"/>
                    </a:cubicBezTo>
                    <a:lnTo>
                      <a:pt x="185114" y="659133"/>
                    </a:lnTo>
                    <a:lnTo>
                      <a:pt x="32425" y="506444"/>
                    </a:lnTo>
                    <a:cubicBezTo>
                      <a:pt x="-10809" y="463210"/>
                      <a:pt x="-10809" y="393113"/>
                      <a:pt x="32425" y="349879"/>
                    </a:cubicBezTo>
                    <a:lnTo>
                      <a:pt x="130669" y="251635"/>
                    </a:lnTo>
                    <a:lnTo>
                      <a:pt x="130669" y="228343"/>
                    </a:lnTo>
                    <a:lnTo>
                      <a:pt x="130375" y="228343"/>
                    </a:lnTo>
                    <a:lnTo>
                      <a:pt x="130375" y="130259"/>
                    </a:lnTo>
                    <a:cubicBezTo>
                      <a:pt x="130375" y="76089"/>
                      <a:pt x="174289" y="32175"/>
                      <a:pt x="228459" y="32175"/>
                    </a:cubicBezTo>
                    <a:lnTo>
                      <a:pt x="246872" y="32175"/>
                    </a:lnTo>
                    <a:cubicBezTo>
                      <a:pt x="273957" y="32175"/>
                      <a:pt x="298478" y="43154"/>
                      <a:pt x="316228" y="60904"/>
                    </a:cubicBezTo>
                    <a:lnTo>
                      <a:pt x="333137" y="85983"/>
                    </a:lnTo>
                    <a:lnTo>
                      <a:pt x="338402" y="59906"/>
                    </a:lnTo>
                    <a:cubicBezTo>
                      <a:pt x="353292" y="24701"/>
                      <a:pt x="388151" y="0"/>
                      <a:pt x="428778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D7F73284-4D2A-4B89-AC25-CBA9A3C01B26}"/>
                  </a:ext>
                </a:extLst>
              </p:cNvPr>
              <p:cNvSpPr/>
              <p:nvPr/>
            </p:nvSpPr>
            <p:spPr>
              <a:xfrm rot="11792875">
                <a:off x="-1610473" y="8630325"/>
                <a:ext cx="325243" cy="10666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0B87E31C-F8F5-49F4-8432-E1539C69E36D}"/>
                </a:ext>
              </a:extLst>
            </p:cNvPr>
            <p:cNvGrpSpPr/>
            <p:nvPr/>
          </p:nvGrpSpPr>
          <p:grpSpPr>
            <a:xfrm flipH="1">
              <a:off x="-3339631" y="8198996"/>
              <a:ext cx="607588" cy="1498007"/>
              <a:chOff x="-1610473" y="8198996"/>
              <a:chExt cx="607588" cy="1498007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2EFA0B42-DB41-4C5E-94E9-EBD162B218EE}"/>
                  </a:ext>
                </a:extLst>
              </p:cNvPr>
              <p:cNvSpPr/>
              <p:nvPr/>
            </p:nvSpPr>
            <p:spPr>
              <a:xfrm rot="1345095">
                <a:off x="-1552472" y="8198996"/>
                <a:ext cx="549587" cy="483801"/>
              </a:xfrm>
              <a:custGeom>
                <a:avLst/>
                <a:gdLst>
                  <a:gd name="connsiteX0" fmla="*/ 428778 w 904869"/>
                  <a:gd name="connsiteY0" fmla="*/ 0 h 796556"/>
                  <a:gd name="connsiteX1" fmla="*/ 447191 w 904869"/>
                  <a:gd name="connsiteY1" fmla="*/ 0 h 796556"/>
                  <a:gd name="connsiteX2" fmla="*/ 516547 w 904869"/>
                  <a:gd name="connsiteY2" fmla="*/ 28728 h 796556"/>
                  <a:gd name="connsiteX3" fmla="*/ 536806 w 904869"/>
                  <a:gd name="connsiteY3" fmla="*/ 58777 h 796556"/>
                  <a:gd name="connsiteX4" fmla="*/ 557065 w 904869"/>
                  <a:gd name="connsiteY4" fmla="*/ 28728 h 796556"/>
                  <a:gd name="connsiteX5" fmla="*/ 626421 w 904869"/>
                  <a:gd name="connsiteY5" fmla="*/ 0 h 796556"/>
                  <a:gd name="connsiteX6" fmla="*/ 644834 w 904869"/>
                  <a:gd name="connsiteY6" fmla="*/ 0 h 796556"/>
                  <a:gd name="connsiteX7" fmla="*/ 735210 w 904869"/>
                  <a:gd name="connsiteY7" fmla="*/ 59906 h 796556"/>
                  <a:gd name="connsiteX8" fmla="*/ 738933 w 904869"/>
                  <a:gd name="connsiteY8" fmla="*/ 78348 h 796556"/>
                  <a:gd name="connsiteX9" fmla="*/ 752430 w 904869"/>
                  <a:gd name="connsiteY9" fmla="*/ 58330 h 796556"/>
                  <a:gd name="connsiteX10" fmla="*/ 815572 w 904869"/>
                  <a:gd name="connsiteY10" fmla="*/ 32175 h 796556"/>
                  <a:gd name="connsiteX11" fmla="*/ 904869 w 904869"/>
                  <a:gd name="connsiteY11" fmla="*/ 121472 h 796556"/>
                  <a:gd name="connsiteX12" fmla="*/ 904869 w 904869"/>
                  <a:gd name="connsiteY12" fmla="*/ 228343 h 796556"/>
                  <a:gd name="connsiteX13" fmla="*/ 904844 w 904869"/>
                  <a:gd name="connsiteY13" fmla="*/ 228343 h 796556"/>
                  <a:gd name="connsiteX14" fmla="*/ 904844 w 904869"/>
                  <a:gd name="connsiteY14" fmla="*/ 482593 h 796556"/>
                  <a:gd name="connsiteX15" fmla="*/ 590881 w 904869"/>
                  <a:gd name="connsiteY15" fmla="*/ 796556 h 796556"/>
                  <a:gd name="connsiteX16" fmla="*/ 444632 w 904869"/>
                  <a:gd name="connsiteY16" fmla="*/ 796556 h 796556"/>
                  <a:gd name="connsiteX17" fmla="*/ 222627 w 904869"/>
                  <a:gd name="connsiteY17" fmla="*/ 704599 h 796556"/>
                  <a:gd name="connsiteX18" fmla="*/ 185114 w 904869"/>
                  <a:gd name="connsiteY18" fmla="*/ 659133 h 796556"/>
                  <a:gd name="connsiteX19" fmla="*/ 32425 w 904869"/>
                  <a:gd name="connsiteY19" fmla="*/ 506444 h 796556"/>
                  <a:gd name="connsiteX20" fmla="*/ 32425 w 904869"/>
                  <a:gd name="connsiteY20" fmla="*/ 349879 h 796556"/>
                  <a:gd name="connsiteX21" fmla="*/ 130669 w 904869"/>
                  <a:gd name="connsiteY21" fmla="*/ 251635 h 796556"/>
                  <a:gd name="connsiteX22" fmla="*/ 130669 w 904869"/>
                  <a:gd name="connsiteY22" fmla="*/ 228343 h 796556"/>
                  <a:gd name="connsiteX23" fmla="*/ 130375 w 904869"/>
                  <a:gd name="connsiteY23" fmla="*/ 228343 h 796556"/>
                  <a:gd name="connsiteX24" fmla="*/ 130375 w 904869"/>
                  <a:gd name="connsiteY24" fmla="*/ 130259 h 796556"/>
                  <a:gd name="connsiteX25" fmla="*/ 228459 w 904869"/>
                  <a:gd name="connsiteY25" fmla="*/ 32175 h 796556"/>
                  <a:gd name="connsiteX26" fmla="*/ 246872 w 904869"/>
                  <a:gd name="connsiteY26" fmla="*/ 32175 h 796556"/>
                  <a:gd name="connsiteX27" fmla="*/ 316228 w 904869"/>
                  <a:gd name="connsiteY27" fmla="*/ 60904 h 796556"/>
                  <a:gd name="connsiteX28" fmla="*/ 333137 w 904869"/>
                  <a:gd name="connsiteY28" fmla="*/ 85983 h 796556"/>
                  <a:gd name="connsiteX29" fmla="*/ 338402 w 904869"/>
                  <a:gd name="connsiteY29" fmla="*/ 59906 h 796556"/>
                  <a:gd name="connsiteX30" fmla="*/ 428778 w 904869"/>
                  <a:gd name="connsiteY30" fmla="*/ 0 h 79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4869" h="796556">
                    <a:moveTo>
                      <a:pt x="428778" y="0"/>
                    </a:moveTo>
                    <a:lnTo>
                      <a:pt x="447191" y="0"/>
                    </a:lnTo>
                    <a:cubicBezTo>
                      <a:pt x="474276" y="0"/>
                      <a:pt x="498797" y="10978"/>
                      <a:pt x="516547" y="28728"/>
                    </a:cubicBezTo>
                    <a:lnTo>
                      <a:pt x="536806" y="58777"/>
                    </a:lnTo>
                    <a:lnTo>
                      <a:pt x="557065" y="28728"/>
                    </a:lnTo>
                    <a:cubicBezTo>
                      <a:pt x="574815" y="10978"/>
                      <a:pt x="599336" y="0"/>
                      <a:pt x="626421" y="0"/>
                    </a:cubicBezTo>
                    <a:lnTo>
                      <a:pt x="644834" y="0"/>
                    </a:lnTo>
                    <a:cubicBezTo>
                      <a:pt x="685462" y="0"/>
                      <a:pt x="720320" y="24701"/>
                      <a:pt x="735210" y="59906"/>
                    </a:cubicBezTo>
                    <a:lnTo>
                      <a:pt x="738933" y="78348"/>
                    </a:lnTo>
                    <a:lnTo>
                      <a:pt x="752430" y="58330"/>
                    </a:lnTo>
                    <a:cubicBezTo>
                      <a:pt x="768589" y="42170"/>
                      <a:pt x="790914" y="32175"/>
                      <a:pt x="815572" y="32175"/>
                    </a:cubicBezTo>
                    <a:cubicBezTo>
                      <a:pt x="864889" y="32175"/>
                      <a:pt x="904869" y="72155"/>
                      <a:pt x="904869" y="121472"/>
                    </a:cubicBezTo>
                    <a:lnTo>
                      <a:pt x="904869" y="228343"/>
                    </a:lnTo>
                    <a:lnTo>
                      <a:pt x="904844" y="228343"/>
                    </a:lnTo>
                    <a:lnTo>
                      <a:pt x="904844" y="482593"/>
                    </a:lnTo>
                    <a:cubicBezTo>
                      <a:pt x="904844" y="655990"/>
                      <a:pt x="764278" y="796556"/>
                      <a:pt x="590881" y="796556"/>
                    </a:cubicBezTo>
                    <a:lnTo>
                      <a:pt x="444632" y="796556"/>
                    </a:lnTo>
                    <a:cubicBezTo>
                      <a:pt x="357934" y="796556"/>
                      <a:pt x="279443" y="761415"/>
                      <a:pt x="222627" y="704599"/>
                    </a:cubicBezTo>
                    <a:lnTo>
                      <a:pt x="185114" y="659133"/>
                    </a:lnTo>
                    <a:lnTo>
                      <a:pt x="32425" y="506444"/>
                    </a:lnTo>
                    <a:cubicBezTo>
                      <a:pt x="-10809" y="463210"/>
                      <a:pt x="-10809" y="393113"/>
                      <a:pt x="32425" y="349879"/>
                    </a:cubicBezTo>
                    <a:lnTo>
                      <a:pt x="130669" y="251635"/>
                    </a:lnTo>
                    <a:lnTo>
                      <a:pt x="130669" y="228343"/>
                    </a:lnTo>
                    <a:lnTo>
                      <a:pt x="130375" y="228343"/>
                    </a:lnTo>
                    <a:lnTo>
                      <a:pt x="130375" y="130259"/>
                    </a:lnTo>
                    <a:cubicBezTo>
                      <a:pt x="130375" y="76089"/>
                      <a:pt x="174289" y="32175"/>
                      <a:pt x="228459" y="32175"/>
                    </a:cubicBezTo>
                    <a:lnTo>
                      <a:pt x="246872" y="32175"/>
                    </a:lnTo>
                    <a:cubicBezTo>
                      <a:pt x="273957" y="32175"/>
                      <a:pt x="298478" y="43154"/>
                      <a:pt x="316228" y="60904"/>
                    </a:cubicBezTo>
                    <a:lnTo>
                      <a:pt x="333137" y="85983"/>
                    </a:lnTo>
                    <a:lnTo>
                      <a:pt x="338402" y="59906"/>
                    </a:lnTo>
                    <a:cubicBezTo>
                      <a:pt x="353292" y="24701"/>
                      <a:pt x="388151" y="0"/>
                      <a:pt x="428778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63902F2C-F8E6-43BC-AE76-B8748A277602}"/>
                  </a:ext>
                </a:extLst>
              </p:cNvPr>
              <p:cNvSpPr/>
              <p:nvPr/>
            </p:nvSpPr>
            <p:spPr>
              <a:xfrm rot="11792875">
                <a:off x="-1610473" y="8630325"/>
                <a:ext cx="325243" cy="10666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9" name="グループ化 638">
            <a:extLst>
              <a:ext uri="{FF2B5EF4-FFF2-40B4-BE49-F238E27FC236}">
                <a16:creationId xmlns:a16="http://schemas.microsoft.com/office/drawing/2014/main" id="{9FA889AC-900B-4252-A20E-FDE028186481}"/>
              </a:ext>
            </a:extLst>
          </p:cNvPr>
          <p:cNvGrpSpPr/>
          <p:nvPr/>
        </p:nvGrpSpPr>
        <p:grpSpPr>
          <a:xfrm>
            <a:off x="4286533" y="3789551"/>
            <a:ext cx="1438892" cy="2544332"/>
            <a:chOff x="4282959" y="6444946"/>
            <a:chExt cx="2919417" cy="5162285"/>
          </a:xfrm>
        </p:grpSpPr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70DFB45F-9243-456A-A606-AD8F0D82348E}"/>
                </a:ext>
              </a:extLst>
            </p:cNvPr>
            <p:cNvSpPr/>
            <p:nvPr/>
          </p:nvSpPr>
          <p:spPr>
            <a:xfrm>
              <a:off x="4445307" y="6444946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A95BFEC9-A7C8-4484-8728-D09367B9A49D}"/>
                </a:ext>
              </a:extLst>
            </p:cNvPr>
            <p:cNvSpPr/>
            <p:nvPr/>
          </p:nvSpPr>
          <p:spPr>
            <a:xfrm rot="13500000" flipH="1">
              <a:off x="4281451" y="10289308"/>
              <a:ext cx="656944" cy="65392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45D699A7-3D7B-443E-B26B-CB21647D83FC}"/>
                </a:ext>
              </a:extLst>
            </p:cNvPr>
            <p:cNvGrpSpPr/>
            <p:nvPr/>
          </p:nvGrpSpPr>
          <p:grpSpPr>
            <a:xfrm>
              <a:off x="4488072" y="6608757"/>
              <a:ext cx="2714304" cy="4998474"/>
              <a:chOff x="-1988928" y="6370137"/>
              <a:chExt cx="2714304" cy="4998474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99DD4239-8EC0-41C2-B35D-566EFBBE2690}"/>
                  </a:ext>
                </a:extLst>
              </p:cNvPr>
              <p:cNvSpPr/>
              <p:nvPr/>
            </p:nvSpPr>
            <p:spPr>
              <a:xfrm rot="8100000">
                <a:off x="68432" y="10050687"/>
                <a:ext cx="656944" cy="653928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614705 w 1674729"/>
                  <a:gd name="connsiteY31" fmla="*/ 781218 h 1667042"/>
                  <a:gd name="connsiteX32" fmla="*/ 614705 w 1674729"/>
                  <a:gd name="connsiteY32" fmla="*/ 108744 h 1667042"/>
                  <a:gd name="connsiteX33" fmla="*/ 723449 w 1674729"/>
                  <a:gd name="connsiteY33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108948 w 1674729"/>
                  <a:gd name="connsiteY9" fmla="*/ 1067074 h 1667042"/>
                  <a:gd name="connsiteX10" fmla="*/ 1476388 w 1674729"/>
                  <a:gd name="connsiteY10" fmla="*/ 854933 h 1667042"/>
                  <a:gd name="connsiteX11" fmla="*/ 1656994 w 1674729"/>
                  <a:gd name="connsiteY11" fmla="*/ 903326 h 1667042"/>
                  <a:gd name="connsiteX12" fmla="*/ 1608601 w 1674729"/>
                  <a:gd name="connsiteY12" fmla="*/ 1083932 h 1667042"/>
                  <a:gd name="connsiteX13" fmla="*/ 1155573 w 1674729"/>
                  <a:gd name="connsiteY13" fmla="*/ 1345488 h 1667042"/>
                  <a:gd name="connsiteX14" fmla="*/ 1139728 w 1674729"/>
                  <a:gd name="connsiteY14" fmla="*/ 1396532 h 1667042"/>
                  <a:gd name="connsiteX15" fmla="*/ 731622 w 1674729"/>
                  <a:gd name="connsiteY15" fmla="*/ 1667042 h 1667042"/>
                  <a:gd name="connsiteX16" fmla="*/ 688759 w 1674729"/>
                  <a:gd name="connsiteY16" fmla="*/ 1667042 h 1667042"/>
                  <a:gd name="connsiteX17" fmla="*/ 245847 w 1674729"/>
                  <a:gd name="connsiteY17" fmla="*/ 1224130 h 1667042"/>
                  <a:gd name="connsiteX18" fmla="*/ 245847 w 1674729"/>
                  <a:gd name="connsiteY18" fmla="*/ 1081255 h 1667042"/>
                  <a:gd name="connsiteX19" fmla="*/ 250890 w 1674729"/>
                  <a:gd name="connsiteY19" fmla="*/ 1031236 h 1667042"/>
                  <a:gd name="connsiteX20" fmla="*/ 11123 w 1674729"/>
                  <a:gd name="connsiteY20" fmla="*/ 615948 h 1667042"/>
                  <a:gd name="connsiteX21" fmla="*/ 41475 w 1674729"/>
                  <a:gd name="connsiteY21" fmla="*/ 502673 h 1667042"/>
                  <a:gd name="connsiteX22" fmla="*/ 72686 w 1674729"/>
                  <a:gd name="connsiteY22" fmla="*/ 492178 h 1667042"/>
                  <a:gd name="connsiteX23" fmla="*/ 154750 w 1674729"/>
                  <a:gd name="connsiteY23" fmla="*/ 533025 h 1667042"/>
                  <a:gd name="connsiteX24" fmla="*/ 343923 w 1674729"/>
                  <a:gd name="connsiteY24" fmla="*/ 860684 h 1667042"/>
                  <a:gd name="connsiteX25" fmla="*/ 369200 w 1674729"/>
                  <a:gd name="connsiteY25" fmla="*/ 839828 h 1667042"/>
                  <a:gd name="connsiteX26" fmla="*/ 215975 w 1674729"/>
                  <a:gd name="connsiteY26" fmla="*/ 267988 h 1667042"/>
                  <a:gd name="connsiteX27" fmla="*/ 292870 w 1674729"/>
                  <a:gd name="connsiteY27" fmla="*/ 134804 h 1667042"/>
                  <a:gd name="connsiteX28" fmla="*/ 335967 w 1674729"/>
                  <a:gd name="connsiteY28" fmla="*/ 132103 h 1667042"/>
                  <a:gd name="connsiteX29" fmla="*/ 426053 w 1674729"/>
                  <a:gd name="connsiteY29" fmla="*/ 211698 h 1667042"/>
                  <a:gd name="connsiteX30" fmla="*/ 614705 w 1674729"/>
                  <a:gd name="connsiteY30" fmla="*/ 781218 h 1667042"/>
                  <a:gd name="connsiteX31" fmla="*/ 614705 w 1674729"/>
                  <a:gd name="connsiteY31" fmla="*/ 108744 h 1667042"/>
                  <a:gd name="connsiteX32" fmla="*/ 723449 w 1674729"/>
                  <a:gd name="connsiteY32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108948 w 1674729"/>
                  <a:gd name="connsiteY9" fmla="*/ 1067074 h 1667042"/>
                  <a:gd name="connsiteX10" fmla="*/ 1476388 w 1674729"/>
                  <a:gd name="connsiteY10" fmla="*/ 854933 h 1667042"/>
                  <a:gd name="connsiteX11" fmla="*/ 1656994 w 1674729"/>
                  <a:gd name="connsiteY11" fmla="*/ 903326 h 1667042"/>
                  <a:gd name="connsiteX12" fmla="*/ 1608601 w 1674729"/>
                  <a:gd name="connsiteY12" fmla="*/ 1083932 h 1667042"/>
                  <a:gd name="connsiteX13" fmla="*/ 1155573 w 1674729"/>
                  <a:gd name="connsiteY13" fmla="*/ 1345488 h 1667042"/>
                  <a:gd name="connsiteX14" fmla="*/ 1139728 w 1674729"/>
                  <a:gd name="connsiteY14" fmla="*/ 1396532 h 1667042"/>
                  <a:gd name="connsiteX15" fmla="*/ 731622 w 1674729"/>
                  <a:gd name="connsiteY15" fmla="*/ 1667042 h 1667042"/>
                  <a:gd name="connsiteX16" fmla="*/ 688759 w 1674729"/>
                  <a:gd name="connsiteY16" fmla="*/ 1667042 h 1667042"/>
                  <a:gd name="connsiteX17" fmla="*/ 245847 w 1674729"/>
                  <a:gd name="connsiteY17" fmla="*/ 1224130 h 1667042"/>
                  <a:gd name="connsiteX18" fmla="*/ 245847 w 1674729"/>
                  <a:gd name="connsiteY18" fmla="*/ 1081255 h 1667042"/>
                  <a:gd name="connsiteX19" fmla="*/ 250890 w 1674729"/>
                  <a:gd name="connsiteY19" fmla="*/ 1031236 h 1667042"/>
                  <a:gd name="connsiteX20" fmla="*/ 11123 w 1674729"/>
                  <a:gd name="connsiteY20" fmla="*/ 615948 h 1667042"/>
                  <a:gd name="connsiteX21" fmla="*/ 41475 w 1674729"/>
                  <a:gd name="connsiteY21" fmla="*/ 502673 h 1667042"/>
                  <a:gd name="connsiteX22" fmla="*/ 72686 w 1674729"/>
                  <a:gd name="connsiteY22" fmla="*/ 492178 h 1667042"/>
                  <a:gd name="connsiteX23" fmla="*/ 154750 w 1674729"/>
                  <a:gd name="connsiteY23" fmla="*/ 533025 h 1667042"/>
                  <a:gd name="connsiteX24" fmla="*/ 343923 w 1674729"/>
                  <a:gd name="connsiteY24" fmla="*/ 860684 h 1667042"/>
                  <a:gd name="connsiteX25" fmla="*/ 369200 w 1674729"/>
                  <a:gd name="connsiteY25" fmla="*/ 839828 h 1667042"/>
                  <a:gd name="connsiteX26" fmla="*/ 215975 w 1674729"/>
                  <a:gd name="connsiteY26" fmla="*/ 267988 h 1667042"/>
                  <a:gd name="connsiteX27" fmla="*/ 292870 w 1674729"/>
                  <a:gd name="connsiteY27" fmla="*/ 134804 h 1667042"/>
                  <a:gd name="connsiteX28" fmla="*/ 335967 w 1674729"/>
                  <a:gd name="connsiteY28" fmla="*/ 132103 h 1667042"/>
                  <a:gd name="connsiteX29" fmla="*/ 426053 w 1674729"/>
                  <a:gd name="connsiteY29" fmla="*/ 211698 h 1667042"/>
                  <a:gd name="connsiteX30" fmla="*/ 593246 w 1674729"/>
                  <a:gd name="connsiteY30" fmla="*/ 781218 h 1667042"/>
                  <a:gd name="connsiteX31" fmla="*/ 614705 w 1674729"/>
                  <a:gd name="connsiteY31" fmla="*/ 108744 h 1667042"/>
                  <a:gd name="connsiteX32" fmla="*/ 723449 w 1674729"/>
                  <a:gd name="connsiteY32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108948 w 1674729"/>
                  <a:gd name="connsiteY9" fmla="*/ 1067074 h 1667042"/>
                  <a:gd name="connsiteX10" fmla="*/ 1476388 w 1674729"/>
                  <a:gd name="connsiteY10" fmla="*/ 854933 h 1667042"/>
                  <a:gd name="connsiteX11" fmla="*/ 1656994 w 1674729"/>
                  <a:gd name="connsiteY11" fmla="*/ 903326 h 1667042"/>
                  <a:gd name="connsiteX12" fmla="*/ 1608601 w 1674729"/>
                  <a:gd name="connsiteY12" fmla="*/ 1083932 h 1667042"/>
                  <a:gd name="connsiteX13" fmla="*/ 1155573 w 1674729"/>
                  <a:gd name="connsiteY13" fmla="*/ 1345488 h 1667042"/>
                  <a:gd name="connsiteX14" fmla="*/ 1139728 w 1674729"/>
                  <a:gd name="connsiteY14" fmla="*/ 1396532 h 1667042"/>
                  <a:gd name="connsiteX15" fmla="*/ 731622 w 1674729"/>
                  <a:gd name="connsiteY15" fmla="*/ 1667042 h 1667042"/>
                  <a:gd name="connsiteX16" fmla="*/ 688759 w 1674729"/>
                  <a:gd name="connsiteY16" fmla="*/ 1667042 h 1667042"/>
                  <a:gd name="connsiteX17" fmla="*/ 245847 w 1674729"/>
                  <a:gd name="connsiteY17" fmla="*/ 1224130 h 1667042"/>
                  <a:gd name="connsiteX18" fmla="*/ 245847 w 1674729"/>
                  <a:gd name="connsiteY18" fmla="*/ 1081255 h 1667042"/>
                  <a:gd name="connsiteX19" fmla="*/ 11123 w 1674729"/>
                  <a:gd name="connsiteY19" fmla="*/ 615948 h 1667042"/>
                  <a:gd name="connsiteX20" fmla="*/ 41475 w 1674729"/>
                  <a:gd name="connsiteY20" fmla="*/ 502673 h 1667042"/>
                  <a:gd name="connsiteX21" fmla="*/ 72686 w 1674729"/>
                  <a:gd name="connsiteY21" fmla="*/ 492178 h 1667042"/>
                  <a:gd name="connsiteX22" fmla="*/ 154750 w 1674729"/>
                  <a:gd name="connsiteY22" fmla="*/ 533025 h 1667042"/>
                  <a:gd name="connsiteX23" fmla="*/ 343923 w 1674729"/>
                  <a:gd name="connsiteY23" fmla="*/ 860684 h 1667042"/>
                  <a:gd name="connsiteX24" fmla="*/ 369200 w 1674729"/>
                  <a:gd name="connsiteY24" fmla="*/ 839828 h 1667042"/>
                  <a:gd name="connsiteX25" fmla="*/ 215975 w 1674729"/>
                  <a:gd name="connsiteY25" fmla="*/ 267988 h 1667042"/>
                  <a:gd name="connsiteX26" fmla="*/ 292870 w 1674729"/>
                  <a:gd name="connsiteY26" fmla="*/ 134804 h 1667042"/>
                  <a:gd name="connsiteX27" fmla="*/ 335967 w 1674729"/>
                  <a:gd name="connsiteY27" fmla="*/ 132103 h 1667042"/>
                  <a:gd name="connsiteX28" fmla="*/ 426053 w 1674729"/>
                  <a:gd name="connsiteY28" fmla="*/ 211698 h 1667042"/>
                  <a:gd name="connsiteX29" fmla="*/ 593246 w 1674729"/>
                  <a:gd name="connsiteY29" fmla="*/ 781218 h 1667042"/>
                  <a:gd name="connsiteX30" fmla="*/ 614705 w 1674729"/>
                  <a:gd name="connsiteY30" fmla="*/ 108744 h 1667042"/>
                  <a:gd name="connsiteX31" fmla="*/ 723449 w 1674729"/>
                  <a:gd name="connsiteY31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476388 w 1674729"/>
                  <a:gd name="connsiteY9" fmla="*/ 854933 h 1667042"/>
                  <a:gd name="connsiteX10" fmla="*/ 1656994 w 1674729"/>
                  <a:gd name="connsiteY10" fmla="*/ 903326 h 1667042"/>
                  <a:gd name="connsiteX11" fmla="*/ 1608601 w 1674729"/>
                  <a:gd name="connsiteY11" fmla="*/ 1083932 h 1667042"/>
                  <a:gd name="connsiteX12" fmla="*/ 1155573 w 1674729"/>
                  <a:gd name="connsiteY12" fmla="*/ 1345488 h 1667042"/>
                  <a:gd name="connsiteX13" fmla="*/ 1139728 w 1674729"/>
                  <a:gd name="connsiteY13" fmla="*/ 1396532 h 1667042"/>
                  <a:gd name="connsiteX14" fmla="*/ 731622 w 1674729"/>
                  <a:gd name="connsiteY14" fmla="*/ 1667042 h 1667042"/>
                  <a:gd name="connsiteX15" fmla="*/ 688759 w 1674729"/>
                  <a:gd name="connsiteY15" fmla="*/ 1667042 h 1667042"/>
                  <a:gd name="connsiteX16" fmla="*/ 245847 w 1674729"/>
                  <a:gd name="connsiteY16" fmla="*/ 1224130 h 1667042"/>
                  <a:gd name="connsiteX17" fmla="*/ 245847 w 1674729"/>
                  <a:gd name="connsiteY17" fmla="*/ 1081255 h 1667042"/>
                  <a:gd name="connsiteX18" fmla="*/ 11123 w 1674729"/>
                  <a:gd name="connsiteY18" fmla="*/ 615948 h 1667042"/>
                  <a:gd name="connsiteX19" fmla="*/ 41475 w 1674729"/>
                  <a:gd name="connsiteY19" fmla="*/ 502673 h 1667042"/>
                  <a:gd name="connsiteX20" fmla="*/ 72686 w 1674729"/>
                  <a:gd name="connsiteY20" fmla="*/ 492178 h 1667042"/>
                  <a:gd name="connsiteX21" fmla="*/ 154750 w 1674729"/>
                  <a:gd name="connsiteY21" fmla="*/ 533025 h 1667042"/>
                  <a:gd name="connsiteX22" fmla="*/ 343923 w 1674729"/>
                  <a:gd name="connsiteY22" fmla="*/ 860684 h 1667042"/>
                  <a:gd name="connsiteX23" fmla="*/ 369200 w 1674729"/>
                  <a:gd name="connsiteY23" fmla="*/ 839828 h 1667042"/>
                  <a:gd name="connsiteX24" fmla="*/ 215975 w 1674729"/>
                  <a:gd name="connsiteY24" fmla="*/ 267988 h 1667042"/>
                  <a:gd name="connsiteX25" fmla="*/ 292870 w 1674729"/>
                  <a:gd name="connsiteY25" fmla="*/ 134804 h 1667042"/>
                  <a:gd name="connsiteX26" fmla="*/ 335967 w 1674729"/>
                  <a:gd name="connsiteY26" fmla="*/ 132103 h 1667042"/>
                  <a:gd name="connsiteX27" fmla="*/ 426053 w 1674729"/>
                  <a:gd name="connsiteY27" fmla="*/ 211698 h 1667042"/>
                  <a:gd name="connsiteX28" fmla="*/ 593246 w 1674729"/>
                  <a:gd name="connsiteY28" fmla="*/ 781218 h 1667042"/>
                  <a:gd name="connsiteX29" fmla="*/ 614705 w 1674729"/>
                  <a:gd name="connsiteY29" fmla="*/ 108744 h 1667042"/>
                  <a:gd name="connsiteX30" fmla="*/ 723449 w 1674729"/>
                  <a:gd name="connsiteY30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476388 w 1674729"/>
                  <a:gd name="connsiteY9" fmla="*/ 854933 h 1667042"/>
                  <a:gd name="connsiteX10" fmla="*/ 1656994 w 1674729"/>
                  <a:gd name="connsiteY10" fmla="*/ 903326 h 1667042"/>
                  <a:gd name="connsiteX11" fmla="*/ 1608601 w 1674729"/>
                  <a:gd name="connsiteY11" fmla="*/ 1083932 h 1667042"/>
                  <a:gd name="connsiteX12" fmla="*/ 1139728 w 1674729"/>
                  <a:gd name="connsiteY12" fmla="*/ 1396532 h 1667042"/>
                  <a:gd name="connsiteX13" fmla="*/ 731622 w 1674729"/>
                  <a:gd name="connsiteY13" fmla="*/ 1667042 h 1667042"/>
                  <a:gd name="connsiteX14" fmla="*/ 688759 w 1674729"/>
                  <a:gd name="connsiteY14" fmla="*/ 1667042 h 1667042"/>
                  <a:gd name="connsiteX15" fmla="*/ 245847 w 1674729"/>
                  <a:gd name="connsiteY15" fmla="*/ 1224130 h 1667042"/>
                  <a:gd name="connsiteX16" fmla="*/ 245847 w 1674729"/>
                  <a:gd name="connsiteY16" fmla="*/ 1081255 h 1667042"/>
                  <a:gd name="connsiteX17" fmla="*/ 11123 w 1674729"/>
                  <a:gd name="connsiteY17" fmla="*/ 615948 h 1667042"/>
                  <a:gd name="connsiteX18" fmla="*/ 41475 w 1674729"/>
                  <a:gd name="connsiteY18" fmla="*/ 502673 h 1667042"/>
                  <a:gd name="connsiteX19" fmla="*/ 72686 w 1674729"/>
                  <a:gd name="connsiteY19" fmla="*/ 492178 h 1667042"/>
                  <a:gd name="connsiteX20" fmla="*/ 154750 w 1674729"/>
                  <a:gd name="connsiteY20" fmla="*/ 533025 h 1667042"/>
                  <a:gd name="connsiteX21" fmla="*/ 343923 w 1674729"/>
                  <a:gd name="connsiteY21" fmla="*/ 860684 h 1667042"/>
                  <a:gd name="connsiteX22" fmla="*/ 369200 w 1674729"/>
                  <a:gd name="connsiteY22" fmla="*/ 839828 h 1667042"/>
                  <a:gd name="connsiteX23" fmla="*/ 215975 w 1674729"/>
                  <a:gd name="connsiteY23" fmla="*/ 267988 h 1667042"/>
                  <a:gd name="connsiteX24" fmla="*/ 292870 w 1674729"/>
                  <a:gd name="connsiteY24" fmla="*/ 134804 h 1667042"/>
                  <a:gd name="connsiteX25" fmla="*/ 335967 w 1674729"/>
                  <a:gd name="connsiteY25" fmla="*/ 132103 h 1667042"/>
                  <a:gd name="connsiteX26" fmla="*/ 426053 w 1674729"/>
                  <a:gd name="connsiteY26" fmla="*/ 211698 h 1667042"/>
                  <a:gd name="connsiteX27" fmla="*/ 593246 w 1674729"/>
                  <a:gd name="connsiteY27" fmla="*/ 781218 h 1667042"/>
                  <a:gd name="connsiteX28" fmla="*/ 614705 w 1674729"/>
                  <a:gd name="connsiteY28" fmla="*/ 108744 h 1667042"/>
                  <a:gd name="connsiteX29" fmla="*/ 723449 w 1674729"/>
                  <a:gd name="connsiteY29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476388 w 1674729"/>
                  <a:gd name="connsiteY9" fmla="*/ 854933 h 1667042"/>
                  <a:gd name="connsiteX10" fmla="*/ 1656994 w 1674729"/>
                  <a:gd name="connsiteY10" fmla="*/ 903326 h 1667042"/>
                  <a:gd name="connsiteX11" fmla="*/ 1608601 w 1674729"/>
                  <a:gd name="connsiteY11" fmla="*/ 1083932 h 1667042"/>
                  <a:gd name="connsiteX12" fmla="*/ 1139728 w 1674729"/>
                  <a:gd name="connsiteY12" fmla="*/ 1396532 h 1667042"/>
                  <a:gd name="connsiteX13" fmla="*/ 731622 w 1674729"/>
                  <a:gd name="connsiteY13" fmla="*/ 1667042 h 1667042"/>
                  <a:gd name="connsiteX14" fmla="*/ 688759 w 1674729"/>
                  <a:gd name="connsiteY14" fmla="*/ 1667042 h 1667042"/>
                  <a:gd name="connsiteX15" fmla="*/ 245847 w 1674729"/>
                  <a:gd name="connsiteY15" fmla="*/ 1224130 h 1667042"/>
                  <a:gd name="connsiteX16" fmla="*/ 245847 w 1674729"/>
                  <a:gd name="connsiteY16" fmla="*/ 1081255 h 1667042"/>
                  <a:gd name="connsiteX17" fmla="*/ 11123 w 1674729"/>
                  <a:gd name="connsiteY17" fmla="*/ 615948 h 1667042"/>
                  <a:gd name="connsiteX18" fmla="*/ 41475 w 1674729"/>
                  <a:gd name="connsiteY18" fmla="*/ 502673 h 1667042"/>
                  <a:gd name="connsiteX19" fmla="*/ 72686 w 1674729"/>
                  <a:gd name="connsiteY19" fmla="*/ 492178 h 1667042"/>
                  <a:gd name="connsiteX20" fmla="*/ 154750 w 1674729"/>
                  <a:gd name="connsiteY20" fmla="*/ 533025 h 1667042"/>
                  <a:gd name="connsiteX21" fmla="*/ 343923 w 1674729"/>
                  <a:gd name="connsiteY21" fmla="*/ 860684 h 1667042"/>
                  <a:gd name="connsiteX22" fmla="*/ 369200 w 1674729"/>
                  <a:gd name="connsiteY22" fmla="*/ 839828 h 1667042"/>
                  <a:gd name="connsiteX23" fmla="*/ 215975 w 1674729"/>
                  <a:gd name="connsiteY23" fmla="*/ 267988 h 1667042"/>
                  <a:gd name="connsiteX24" fmla="*/ 292870 w 1674729"/>
                  <a:gd name="connsiteY24" fmla="*/ 134804 h 1667042"/>
                  <a:gd name="connsiteX25" fmla="*/ 335967 w 1674729"/>
                  <a:gd name="connsiteY25" fmla="*/ 132103 h 1667042"/>
                  <a:gd name="connsiteX26" fmla="*/ 426053 w 1674729"/>
                  <a:gd name="connsiteY26" fmla="*/ 211698 h 1667042"/>
                  <a:gd name="connsiteX27" fmla="*/ 593246 w 1674729"/>
                  <a:gd name="connsiteY27" fmla="*/ 781218 h 1667042"/>
                  <a:gd name="connsiteX28" fmla="*/ 614705 w 1674729"/>
                  <a:gd name="connsiteY28" fmla="*/ 108744 h 1667042"/>
                  <a:gd name="connsiteX29" fmla="*/ 723449 w 1674729"/>
                  <a:gd name="connsiteY29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476388 w 1674729"/>
                  <a:gd name="connsiteY9" fmla="*/ 854933 h 1667042"/>
                  <a:gd name="connsiteX10" fmla="*/ 1656994 w 1674729"/>
                  <a:gd name="connsiteY10" fmla="*/ 903326 h 1667042"/>
                  <a:gd name="connsiteX11" fmla="*/ 1608601 w 1674729"/>
                  <a:gd name="connsiteY11" fmla="*/ 1083932 h 1667042"/>
                  <a:gd name="connsiteX12" fmla="*/ 1139728 w 1674729"/>
                  <a:gd name="connsiteY12" fmla="*/ 1396532 h 1667042"/>
                  <a:gd name="connsiteX13" fmla="*/ 731622 w 1674729"/>
                  <a:gd name="connsiteY13" fmla="*/ 1667042 h 1667042"/>
                  <a:gd name="connsiteX14" fmla="*/ 688759 w 1674729"/>
                  <a:gd name="connsiteY14" fmla="*/ 1667042 h 1667042"/>
                  <a:gd name="connsiteX15" fmla="*/ 245847 w 1674729"/>
                  <a:gd name="connsiteY15" fmla="*/ 1224130 h 1667042"/>
                  <a:gd name="connsiteX16" fmla="*/ 245847 w 1674729"/>
                  <a:gd name="connsiteY16" fmla="*/ 1081255 h 1667042"/>
                  <a:gd name="connsiteX17" fmla="*/ 11123 w 1674729"/>
                  <a:gd name="connsiteY17" fmla="*/ 615948 h 1667042"/>
                  <a:gd name="connsiteX18" fmla="*/ 41475 w 1674729"/>
                  <a:gd name="connsiteY18" fmla="*/ 502673 h 1667042"/>
                  <a:gd name="connsiteX19" fmla="*/ 72686 w 1674729"/>
                  <a:gd name="connsiteY19" fmla="*/ 492178 h 1667042"/>
                  <a:gd name="connsiteX20" fmla="*/ 154750 w 1674729"/>
                  <a:gd name="connsiteY20" fmla="*/ 533025 h 1667042"/>
                  <a:gd name="connsiteX21" fmla="*/ 343923 w 1674729"/>
                  <a:gd name="connsiteY21" fmla="*/ 860684 h 1667042"/>
                  <a:gd name="connsiteX22" fmla="*/ 369200 w 1674729"/>
                  <a:gd name="connsiteY22" fmla="*/ 839828 h 1667042"/>
                  <a:gd name="connsiteX23" fmla="*/ 215975 w 1674729"/>
                  <a:gd name="connsiteY23" fmla="*/ 267988 h 1667042"/>
                  <a:gd name="connsiteX24" fmla="*/ 292870 w 1674729"/>
                  <a:gd name="connsiteY24" fmla="*/ 134804 h 1667042"/>
                  <a:gd name="connsiteX25" fmla="*/ 335967 w 1674729"/>
                  <a:gd name="connsiteY25" fmla="*/ 132103 h 1667042"/>
                  <a:gd name="connsiteX26" fmla="*/ 426053 w 1674729"/>
                  <a:gd name="connsiteY26" fmla="*/ 211698 h 1667042"/>
                  <a:gd name="connsiteX27" fmla="*/ 593246 w 1674729"/>
                  <a:gd name="connsiteY27" fmla="*/ 781218 h 1667042"/>
                  <a:gd name="connsiteX28" fmla="*/ 614705 w 1674729"/>
                  <a:gd name="connsiteY28" fmla="*/ 108744 h 1667042"/>
                  <a:gd name="connsiteX29" fmla="*/ 723449 w 1674729"/>
                  <a:gd name="connsiteY29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476388 w 1674729"/>
                  <a:gd name="connsiteY9" fmla="*/ 854933 h 1667042"/>
                  <a:gd name="connsiteX10" fmla="*/ 1656994 w 1674729"/>
                  <a:gd name="connsiteY10" fmla="*/ 903326 h 1667042"/>
                  <a:gd name="connsiteX11" fmla="*/ 1608601 w 1674729"/>
                  <a:gd name="connsiteY11" fmla="*/ 1083932 h 1667042"/>
                  <a:gd name="connsiteX12" fmla="*/ 1139728 w 1674729"/>
                  <a:gd name="connsiteY12" fmla="*/ 1396532 h 1667042"/>
                  <a:gd name="connsiteX13" fmla="*/ 731622 w 1674729"/>
                  <a:gd name="connsiteY13" fmla="*/ 1667042 h 1667042"/>
                  <a:gd name="connsiteX14" fmla="*/ 688759 w 1674729"/>
                  <a:gd name="connsiteY14" fmla="*/ 1667042 h 1667042"/>
                  <a:gd name="connsiteX15" fmla="*/ 245847 w 1674729"/>
                  <a:gd name="connsiteY15" fmla="*/ 1224130 h 1667042"/>
                  <a:gd name="connsiteX16" fmla="*/ 245847 w 1674729"/>
                  <a:gd name="connsiteY16" fmla="*/ 1081255 h 1667042"/>
                  <a:gd name="connsiteX17" fmla="*/ 11123 w 1674729"/>
                  <a:gd name="connsiteY17" fmla="*/ 615948 h 1667042"/>
                  <a:gd name="connsiteX18" fmla="*/ 41475 w 1674729"/>
                  <a:gd name="connsiteY18" fmla="*/ 502673 h 1667042"/>
                  <a:gd name="connsiteX19" fmla="*/ 72686 w 1674729"/>
                  <a:gd name="connsiteY19" fmla="*/ 492178 h 1667042"/>
                  <a:gd name="connsiteX20" fmla="*/ 154750 w 1674729"/>
                  <a:gd name="connsiteY20" fmla="*/ 533025 h 1667042"/>
                  <a:gd name="connsiteX21" fmla="*/ 369200 w 1674729"/>
                  <a:gd name="connsiteY21" fmla="*/ 839828 h 1667042"/>
                  <a:gd name="connsiteX22" fmla="*/ 215975 w 1674729"/>
                  <a:gd name="connsiteY22" fmla="*/ 267988 h 1667042"/>
                  <a:gd name="connsiteX23" fmla="*/ 292870 w 1674729"/>
                  <a:gd name="connsiteY23" fmla="*/ 134804 h 1667042"/>
                  <a:gd name="connsiteX24" fmla="*/ 335967 w 1674729"/>
                  <a:gd name="connsiteY24" fmla="*/ 132103 h 1667042"/>
                  <a:gd name="connsiteX25" fmla="*/ 426053 w 1674729"/>
                  <a:gd name="connsiteY25" fmla="*/ 211698 h 1667042"/>
                  <a:gd name="connsiteX26" fmla="*/ 593246 w 1674729"/>
                  <a:gd name="connsiteY26" fmla="*/ 781218 h 1667042"/>
                  <a:gd name="connsiteX27" fmla="*/ 614705 w 1674729"/>
                  <a:gd name="connsiteY27" fmla="*/ 108744 h 1667042"/>
                  <a:gd name="connsiteX28" fmla="*/ 723449 w 1674729"/>
                  <a:gd name="connsiteY28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476388 w 1674729"/>
                  <a:gd name="connsiteY9" fmla="*/ 854933 h 1667042"/>
                  <a:gd name="connsiteX10" fmla="*/ 1656994 w 1674729"/>
                  <a:gd name="connsiteY10" fmla="*/ 903326 h 1667042"/>
                  <a:gd name="connsiteX11" fmla="*/ 1608601 w 1674729"/>
                  <a:gd name="connsiteY11" fmla="*/ 1083932 h 1667042"/>
                  <a:gd name="connsiteX12" fmla="*/ 1139728 w 1674729"/>
                  <a:gd name="connsiteY12" fmla="*/ 1396532 h 1667042"/>
                  <a:gd name="connsiteX13" fmla="*/ 731622 w 1674729"/>
                  <a:gd name="connsiteY13" fmla="*/ 1667042 h 1667042"/>
                  <a:gd name="connsiteX14" fmla="*/ 688759 w 1674729"/>
                  <a:gd name="connsiteY14" fmla="*/ 1667042 h 1667042"/>
                  <a:gd name="connsiteX15" fmla="*/ 245847 w 1674729"/>
                  <a:gd name="connsiteY15" fmla="*/ 1224130 h 1667042"/>
                  <a:gd name="connsiteX16" fmla="*/ 245847 w 1674729"/>
                  <a:gd name="connsiteY16" fmla="*/ 1081255 h 1667042"/>
                  <a:gd name="connsiteX17" fmla="*/ 11123 w 1674729"/>
                  <a:gd name="connsiteY17" fmla="*/ 615948 h 1667042"/>
                  <a:gd name="connsiteX18" fmla="*/ 41475 w 1674729"/>
                  <a:gd name="connsiteY18" fmla="*/ 502673 h 1667042"/>
                  <a:gd name="connsiteX19" fmla="*/ 72686 w 1674729"/>
                  <a:gd name="connsiteY19" fmla="*/ 492178 h 1667042"/>
                  <a:gd name="connsiteX20" fmla="*/ 154750 w 1674729"/>
                  <a:gd name="connsiteY20" fmla="*/ 533025 h 1667042"/>
                  <a:gd name="connsiteX21" fmla="*/ 356324 w 1674729"/>
                  <a:gd name="connsiteY21" fmla="*/ 846267 h 1667042"/>
                  <a:gd name="connsiteX22" fmla="*/ 215975 w 1674729"/>
                  <a:gd name="connsiteY22" fmla="*/ 267988 h 1667042"/>
                  <a:gd name="connsiteX23" fmla="*/ 292870 w 1674729"/>
                  <a:gd name="connsiteY23" fmla="*/ 134804 h 1667042"/>
                  <a:gd name="connsiteX24" fmla="*/ 335967 w 1674729"/>
                  <a:gd name="connsiteY24" fmla="*/ 132103 h 1667042"/>
                  <a:gd name="connsiteX25" fmla="*/ 426053 w 1674729"/>
                  <a:gd name="connsiteY25" fmla="*/ 211698 h 1667042"/>
                  <a:gd name="connsiteX26" fmla="*/ 593246 w 1674729"/>
                  <a:gd name="connsiteY26" fmla="*/ 781218 h 1667042"/>
                  <a:gd name="connsiteX27" fmla="*/ 614705 w 1674729"/>
                  <a:gd name="connsiteY27" fmla="*/ 108744 h 1667042"/>
                  <a:gd name="connsiteX28" fmla="*/ 723449 w 1674729"/>
                  <a:gd name="connsiteY28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476388 w 1674729"/>
                  <a:gd name="connsiteY9" fmla="*/ 854933 h 1667042"/>
                  <a:gd name="connsiteX10" fmla="*/ 1656994 w 1674729"/>
                  <a:gd name="connsiteY10" fmla="*/ 903326 h 1667042"/>
                  <a:gd name="connsiteX11" fmla="*/ 1608601 w 1674729"/>
                  <a:gd name="connsiteY11" fmla="*/ 1083932 h 1667042"/>
                  <a:gd name="connsiteX12" fmla="*/ 1139728 w 1674729"/>
                  <a:gd name="connsiteY12" fmla="*/ 1396532 h 1667042"/>
                  <a:gd name="connsiteX13" fmla="*/ 731622 w 1674729"/>
                  <a:gd name="connsiteY13" fmla="*/ 1667042 h 1667042"/>
                  <a:gd name="connsiteX14" fmla="*/ 688759 w 1674729"/>
                  <a:gd name="connsiteY14" fmla="*/ 1667042 h 1667042"/>
                  <a:gd name="connsiteX15" fmla="*/ 245847 w 1674729"/>
                  <a:gd name="connsiteY15" fmla="*/ 1224130 h 1667042"/>
                  <a:gd name="connsiteX16" fmla="*/ 245847 w 1674729"/>
                  <a:gd name="connsiteY16" fmla="*/ 1081255 h 1667042"/>
                  <a:gd name="connsiteX17" fmla="*/ 11123 w 1674729"/>
                  <a:gd name="connsiteY17" fmla="*/ 615948 h 1667042"/>
                  <a:gd name="connsiteX18" fmla="*/ 41475 w 1674729"/>
                  <a:gd name="connsiteY18" fmla="*/ 502673 h 1667042"/>
                  <a:gd name="connsiteX19" fmla="*/ 72686 w 1674729"/>
                  <a:gd name="connsiteY19" fmla="*/ 492178 h 1667042"/>
                  <a:gd name="connsiteX20" fmla="*/ 154750 w 1674729"/>
                  <a:gd name="connsiteY20" fmla="*/ 533025 h 1667042"/>
                  <a:gd name="connsiteX21" fmla="*/ 356324 w 1674729"/>
                  <a:gd name="connsiteY21" fmla="*/ 846267 h 1667042"/>
                  <a:gd name="connsiteX22" fmla="*/ 215975 w 1674729"/>
                  <a:gd name="connsiteY22" fmla="*/ 267988 h 1667042"/>
                  <a:gd name="connsiteX23" fmla="*/ 292870 w 1674729"/>
                  <a:gd name="connsiteY23" fmla="*/ 134804 h 1667042"/>
                  <a:gd name="connsiteX24" fmla="*/ 335967 w 1674729"/>
                  <a:gd name="connsiteY24" fmla="*/ 132103 h 1667042"/>
                  <a:gd name="connsiteX25" fmla="*/ 426053 w 1674729"/>
                  <a:gd name="connsiteY25" fmla="*/ 211698 h 1667042"/>
                  <a:gd name="connsiteX26" fmla="*/ 593246 w 1674729"/>
                  <a:gd name="connsiteY26" fmla="*/ 781218 h 1667042"/>
                  <a:gd name="connsiteX27" fmla="*/ 614705 w 1674729"/>
                  <a:gd name="connsiteY27" fmla="*/ 108744 h 1667042"/>
                  <a:gd name="connsiteX28" fmla="*/ 723449 w 1674729"/>
                  <a:gd name="connsiteY28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476388 w 1674729"/>
                  <a:gd name="connsiteY9" fmla="*/ 854933 h 1667042"/>
                  <a:gd name="connsiteX10" fmla="*/ 1656994 w 1674729"/>
                  <a:gd name="connsiteY10" fmla="*/ 903326 h 1667042"/>
                  <a:gd name="connsiteX11" fmla="*/ 1608601 w 1674729"/>
                  <a:gd name="connsiteY11" fmla="*/ 1083932 h 1667042"/>
                  <a:gd name="connsiteX12" fmla="*/ 1139728 w 1674729"/>
                  <a:gd name="connsiteY12" fmla="*/ 1396532 h 1667042"/>
                  <a:gd name="connsiteX13" fmla="*/ 731622 w 1674729"/>
                  <a:gd name="connsiteY13" fmla="*/ 1667042 h 1667042"/>
                  <a:gd name="connsiteX14" fmla="*/ 688759 w 1674729"/>
                  <a:gd name="connsiteY14" fmla="*/ 1667042 h 1667042"/>
                  <a:gd name="connsiteX15" fmla="*/ 245847 w 1674729"/>
                  <a:gd name="connsiteY15" fmla="*/ 1224130 h 1667042"/>
                  <a:gd name="connsiteX16" fmla="*/ 245847 w 1674729"/>
                  <a:gd name="connsiteY16" fmla="*/ 1081255 h 1667042"/>
                  <a:gd name="connsiteX17" fmla="*/ 11123 w 1674729"/>
                  <a:gd name="connsiteY17" fmla="*/ 615948 h 1667042"/>
                  <a:gd name="connsiteX18" fmla="*/ 41475 w 1674729"/>
                  <a:gd name="connsiteY18" fmla="*/ 502673 h 1667042"/>
                  <a:gd name="connsiteX19" fmla="*/ 72686 w 1674729"/>
                  <a:gd name="connsiteY19" fmla="*/ 492178 h 1667042"/>
                  <a:gd name="connsiteX20" fmla="*/ 154750 w 1674729"/>
                  <a:gd name="connsiteY20" fmla="*/ 533025 h 1667042"/>
                  <a:gd name="connsiteX21" fmla="*/ 365981 w 1674729"/>
                  <a:gd name="connsiteY21" fmla="*/ 859142 h 1667042"/>
                  <a:gd name="connsiteX22" fmla="*/ 215975 w 1674729"/>
                  <a:gd name="connsiteY22" fmla="*/ 267988 h 1667042"/>
                  <a:gd name="connsiteX23" fmla="*/ 292870 w 1674729"/>
                  <a:gd name="connsiteY23" fmla="*/ 134804 h 1667042"/>
                  <a:gd name="connsiteX24" fmla="*/ 335967 w 1674729"/>
                  <a:gd name="connsiteY24" fmla="*/ 132103 h 1667042"/>
                  <a:gd name="connsiteX25" fmla="*/ 426053 w 1674729"/>
                  <a:gd name="connsiteY25" fmla="*/ 211698 h 1667042"/>
                  <a:gd name="connsiteX26" fmla="*/ 593246 w 1674729"/>
                  <a:gd name="connsiteY26" fmla="*/ 781218 h 1667042"/>
                  <a:gd name="connsiteX27" fmla="*/ 614705 w 1674729"/>
                  <a:gd name="connsiteY27" fmla="*/ 108744 h 1667042"/>
                  <a:gd name="connsiteX28" fmla="*/ 723449 w 1674729"/>
                  <a:gd name="connsiteY28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51911 w 1674729"/>
                  <a:gd name="connsiteY7" fmla="*/ 914682 h 1667042"/>
                  <a:gd name="connsiteX8" fmla="*/ 1097255 w 1674729"/>
                  <a:gd name="connsiteY8" fmla="*/ 1056814 h 1667042"/>
                  <a:gd name="connsiteX9" fmla="*/ 1476388 w 1674729"/>
                  <a:gd name="connsiteY9" fmla="*/ 854933 h 1667042"/>
                  <a:gd name="connsiteX10" fmla="*/ 1656994 w 1674729"/>
                  <a:gd name="connsiteY10" fmla="*/ 903326 h 1667042"/>
                  <a:gd name="connsiteX11" fmla="*/ 1608601 w 1674729"/>
                  <a:gd name="connsiteY11" fmla="*/ 1083932 h 1667042"/>
                  <a:gd name="connsiteX12" fmla="*/ 1139728 w 1674729"/>
                  <a:gd name="connsiteY12" fmla="*/ 1396532 h 1667042"/>
                  <a:gd name="connsiteX13" fmla="*/ 731622 w 1674729"/>
                  <a:gd name="connsiteY13" fmla="*/ 1667042 h 1667042"/>
                  <a:gd name="connsiteX14" fmla="*/ 688759 w 1674729"/>
                  <a:gd name="connsiteY14" fmla="*/ 1667042 h 1667042"/>
                  <a:gd name="connsiteX15" fmla="*/ 245847 w 1674729"/>
                  <a:gd name="connsiteY15" fmla="*/ 1224130 h 1667042"/>
                  <a:gd name="connsiteX16" fmla="*/ 245847 w 1674729"/>
                  <a:gd name="connsiteY16" fmla="*/ 1081255 h 1667042"/>
                  <a:gd name="connsiteX17" fmla="*/ 11123 w 1674729"/>
                  <a:gd name="connsiteY17" fmla="*/ 615948 h 1667042"/>
                  <a:gd name="connsiteX18" fmla="*/ 41475 w 1674729"/>
                  <a:gd name="connsiteY18" fmla="*/ 502673 h 1667042"/>
                  <a:gd name="connsiteX19" fmla="*/ 72686 w 1674729"/>
                  <a:gd name="connsiteY19" fmla="*/ 492178 h 1667042"/>
                  <a:gd name="connsiteX20" fmla="*/ 154750 w 1674729"/>
                  <a:gd name="connsiteY20" fmla="*/ 533025 h 1667042"/>
                  <a:gd name="connsiteX21" fmla="*/ 365981 w 1674729"/>
                  <a:gd name="connsiteY21" fmla="*/ 859142 h 1667042"/>
                  <a:gd name="connsiteX22" fmla="*/ 215975 w 1674729"/>
                  <a:gd name="connsiteY22" fmla="*/ 267988 h 1667042"/>
                  <a:gd name="connsiteX23" fmla="*/ 292870 w 1674729"/>
                  <a:gd name="connsiteY23" fmla="*/ 134804 h 1667042"/>
                  <a:gd name="connsiteX24" fmla="*/ 335967 w 1674729"/>
                  <a:gd name="connsiteY24" fmla="*/ 132103 h 1667042"/>
                  <a:gd name="connsiteX25" fmla="*/ 426053 w 1674729"/>
                  <a:gd name="connsiteY25" fmla="*/ 211698 h 1667042"/>
                  <a:gd name="connsiteX26" fmla="*/ 593246 w 1674729"/>
                  <a:gd name="connsiteY26" fmla="*/ 781218 h 1667042"/>
                  <a:gd name="connsiteX27" fmla="*/ 614705 w 1674729"/>
                  <a:gd name="connsiteY27" fmla="*/ 108744 h 1667042"/>
                  <a:gd name="connsiteX28" fmla="*/ 723449 w 1674729"/>
                  <a:gd name="connsiteY28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4692 w 1674729"/>
                  <a:gd name="connsiteY6" fmla="*/ 899539 h 1667042"/>
                  <a:gd name="connsiteX7" fmla="*/ 1097255 w 1674729"/>
                  <a:gd name="connsiteY7" fmla="*/ 1056814 h 1667042"/>
                  <a:gd name="connsiteX8" fmla="*/ 1476388 w 1674729"/>
                  <a:gd name="connsiteY8" fmla="*/ 854933 h 1667042"/>
                  <a:gd name="connsiteX9" fmla="*/ 1656994 w 1674729"/>
                  <a:gd name="connsiteY9" fmla="*/ 903326 h 1667042"/>
                  <a:gd name="connsiteX10" fmla="*/ 1608601 w 1674729"/>
                  <a:gd name="connsiteY10" fmla="*/ 1083932 h 1667042"/>
                  <a:gd name="connsiteX11" fmla="*/ 1139728 w 1674729"/>
                  <a:gd name="connsiteY11" fmla="*/ 1396532 h 1667042"/>
                  <a:gd name="connsiteX12" fmla="*/ 731622 w 1674729"/>
                  <a:gd name="connsiteY12" fmla="*/ 1667042 h 1667042"/>
                  <a:gd name="connsiteX13" fmla="*/ 688759 w 1674729"/>
                  <a:gd name="connsiteY13" fmla="*/ 1667042 h 1667042"/>
                  <a:gd name="connsiteX14" fmla="*/ 245847 w 1674729"/>
                  <a:gd name="connsiteY14" fmla="*/ 1224130 h 1667042"/>
                  <a:gd name="connsiteX15" fmla="*/ 245847 w 1674729"/>
                  <a:gd name="connsiteY15" fmla="*/ 1081255 h 1667042"/>
                  <a:gd name="connsiteX16" fmla="*/ 11123 w 1674729"/>
                  <a:gd name="connsiteY16" fmla="*/ 615948 h 1667042"/>
                  <a:gd name="connsiteX17" fmla="*/ 41475 w 1674729"/>
                  <a:gd name="connsiteY17" fmla="*/ 502673 h 1667042"/>
                  <a:gd name="connsiteX18" fmla="*/ 72686 w 1674729"/>
                  <a:gd name="connsiteY18" fmla="*/ 492178 h 1667042"/>
                  <a:gd name="connsiteX19" fmla="*/ 154750 w 1674729"/>
                  <a:gd name="connsiteY19" fmla="*/ 533025 h 1667042"/>
                  <a:gd name="connsiteX20" fmla="*/ 365981 w 1674729"/>
                  <a:gd name="connsiteY20" fmla="*/ 859142 h 1667042"/>
                  <a:gd name="connsiteX21" fmla="*/ 215975 w 1674729"/>
                  <a:gd name="connsiteY21" fmla="*/ 267988 h 1667042"/>
                  <a:gd name="connsiteX22" fmla="*/ 292870 w 1674729"/>
                  <a:gd name="connsiteY22" fmla="*/ 134804 h 1667042"/>
                  <a:gd name="connsiteX23" fmla="*/ 335967 w 1674729"/>
                  <a:gd name="connsiteY23" fmla="*/ 132103 h 1667042"/>
                  <a:gd name="connsiteX24" fmla="*/ 426053 w 1674729"/>
                  <a:gd name="connsiteY24" fmla="*/ 211698 h 1667042"/>
                  <a:gd name="connsiteX25" fmla="*/ 593246 w 1674729"/>
                  <a:gd name="connsiteY25" fmla="*/ 781218 h 1667042"/>
                  <a:gd name="connsiteX26" fmla="*/ 614705 w 1674729"/>
                  <a:gd name="connsiteY26" fmla="*/ 108744 h 1667042"/>
                  <a:gd name="connsiteX27" fmla="*/ 723449 w 1674729"/>
                  <a:gd name="connsiteY27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7910 w 1674729"/>
                  <a:gd name="connsiteY6" fmla="*/ 905977 h 1667042"/>
                  <a:gd name="connsiteX7" fmla="*/ 1097255 w 1674729"/>
                  <a:gd name="connsiteY7" fmla="*/ 1056814 h 1667042"/>
                  <a:gd name="connsiteX8" fmla="*/ 1476388 w 1674729"/>
                  <a:gd name="connsiteY8" fmla="*/ 854933 h 1667042"/>
                  <a:gd name="connsiteX9" fmla="*/ 1656994 w 1674729"/>
                  <a:gd name="connsiteY9" fmla="*/ 903326 h 1667042"/>
                  <a:gd name="connsiteX10" fmla="*/ 1608601 w 1674729"/>
                  <a:gd name="connsiteY10" fmla="*/ 1083932 h 1667042"/>
                  <a:gd name="connsiteX11" fmla="*/ 1139728 w 1674729"/>
                  <a:gd name="connsiteY11" fmla="*/ 1396532 h 1667042"/>
                  <a:gd name="connsiteX12" fmla="*/ 731622 w 1674729"/>
                  <a:gd name="connsiteY12" fmla="*/ 1667042 h 1667042"/>
                  <a:gd name="connsiteX13" fmla="*/ 688759 w 1674729"/>
                  <a:gd name="connsiteY13" fmla="*/ 1667042 h 1667042"/>
                  <a:gd name="connsiteX14" fmla="*/ 245847 w 1674729"/>
                  <a:gd name="connsiteY14" fmla="*/ 1224130 h 1667042"/>
                  <a:gd name="connsiteX15" fmla="*/ 245847 w 1674729"/>
                  <a:gd name="connsiteY15" fmla="*/ 1081255 h 1667042"/>
                  <a:gd name="connsiteX16" fmla="*/ 11123 w 1674729"/>
                  <a:gd name="connsiteY16" fmla="*/ 615948 h 1667042"/>
                  <a:gd name="connsiteX17" fmla="*/ 41475 w 1674729"/>
                  <a:gd name="connsiteY17" fmla="*/ 502673 h 1667042"/>
                  <a:gd name="connsiteX18" fmla="*/ 72686 w 1674729"/>
                  <a:gd name="connsiteY18" fmla="*/ 492178 h 1667042"/>
                  <a:gd name="connsiteX19" fmla="*/ 154750 w 1674729"/>
                  <a:gd name="connsiteY19" fmla="*/ 533025 h 1667042"/>
                  <a:gd name="connsiteX20" fmla="*/ 365981 w 1674729"/>
                  <a:gd name="connsiteY20" fmla="*/ 859142 h 1667042"/>
                  <a:gd name="connsiteX21" fmla="*/ 215975 w 1674729"/>
                  <a:gd name="connsiteY21" fmla="*/ 267988 h 1667042"/>
                  <a:gd name="connsiteX22" fmla="*/ 292870 w 1674729"/>
                  <a:gd name="connsiteY22" fmla="*/ 134804 h 1667042"/>
                  <a:gd name="connsiteX23" fmla="*/ 335967 w 1674729"/>
                  <a:gd name="connsiteY23" fmla="*/ 132103 h 1667042"/>
                  <a:gd name="connsiteX24" fmla="*/ 426053 w 1674729"/>
                  <a:gd name="connsiteY24" fmla="*/ 211698 h 1667042"/>
                  <a:gd name="connsiteX25" fmla="*/ 593246 w 1674729"/>
                  <a:gd name="connsiteY25" fmla="*/ 781218 h 1667042"/>
                  <a:gd name="connsiteX26" fmla="*/ 614705 w 1674729"/>
                  <a:gd name="connsiteY26" fmla="*/ 108744 h 1667042"/>
                  <a:gd name="connsiteX27" fmla="*/ 723449 w 1674729"/>
                  <a:gd name="connsiteY27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7910 w 1674729"/>
                  <a:gd name="connsiteY6" fmla="*/ 905977 h 1667042"/>
                  <a:gd name="connsiteX7" fmla="*/ 1097255 w 1674729"/>
                  <a:gd name="connsiteY7" fmla="*/ 1056814 h 1667042"/>
                  <a:gd name="connsiteX8" fmla="*/ 1476388 w 1674729"/>
                  <a:gd name="connsiteY8" fmla="*/ 854933 h 1667042"/>
                  <a:gd name="connsiteX9" fmla="*/ 1656994 w 1674729"/>
                  <a:gd name="connsiteY9" fmla="*/ 903326 h 1667042"/>
                  <a:gd name="connsiteX10" fmla="*/ 1608601 w 1674729"/>
                  <a:gd name="connsiteY10" fmla="*/ 1083932 h 1667042"/>
                  <a:gd name="connsiteX11" fmla="*/ 1139728 w 1674729"/>
                  <a:gd name="connsiteY11" fmla="*/ 1396532 h 1667042"/>
                  <a:gd name="connsiteX12" fmla="*/ 731622 w 1674729"/>
                  <a:gd name="connsiteY12" fmla="*/ 1667042 h 1667042"/>
                  <a:gd name="connsiteX13" fmla="*/ 688759 w 1674729"/>
                  <a:gd name="connsiteY13" fmla="*/ 1667042 h 1667042"/>
                  <a:gd name="connsiteX14" fmla="*/ 245847 w 1674729"/>
                  <a:gd name="connsiteY14" fmla="*/ 1224130 h 1667042"/>
                  <a:gd name="connsiteX15" fmla="*/ 245847 w 1674729"/>
                  <a:gd name="connsiteY15" fmla="*/ 1081255 h 1667042"/>
                  <a:gd name="connsiteX16" fmla="*/ 11123 w 1674729"/>
                  <a:gd name="connsiteY16" fmla="*/ 615948 h 1667042"/>
                  <a:gd name="connsiteX17" fmla="*/ 41475 w 1674729"/>
                  <a:gd name="connsiteY17" fmla="*/ 502673 h 1667042"/>
                  <a:gd name="connsiteX18" fmla="*/ 72686 w 1674729"/>
                  <a:gd name="connsiteY18" fmla="*/ 492178 h 1667042"/>
                  <a:gd name="connsiteX19" fmla="*/ 154750 w 1674729"/>
                  <a:gd name="connsiteY19" fmla="*/ 533025 h 1667042"/>
                  <a:gd name="connsiteX20" fmla="*/ 365981 w 1674729"/>
                  <a:gd name="connsiteY20" fmla="*/ 859142 h 1667042"/>
                  <a:gd name="connsiteX21" fmla="*/ 215975 w 1674729"/>
                  <a:gd name="connsiteY21" fmla="*/ 267988 h 1667042"/>
                  <a:gd name="connsiteX22" fmla="*/ 292870 w 1674729"/>
                  <a:gd name="connsiteY22" fmla="*/ 134804 h 1667042"/>
                  <a:gd name="connsiteX23" fmla="*/ 335967 w 1674729"/>
                  <a:gd name="connsiteY23" fmla="*/ 132103 h 1667042"/>
                  <a:gd name="connsiteX24" fmla="*/ 426053 w 1674729"/>
                  <a:gd name="connsiteY24" fmla="*/ 211698 h 1667042"/>
                  <a:gd name="connsiteX25" fmla="*/ 593246 w 1674729"/>
                  <a:gd name="connsiteY25" fmla="*/ 781218 h 1667042"/>
                  <a:gd name="connsiteX26" fmla="*/ 614705 w 1674729"/>
                  <a:gd name="connsiteY26" fmla="*/ 108744 h 1667042"/>
                  <a:gd name="connsiteX27" fmla="*/ 723449 w 1674729"/>
                  <a:gd name="connsiteY27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7910 w 1674729"/>
                  <a:gd name="connsiteY6" fmla="*/ 905977 h 1667042"/>
                  <a:gd name="connsiteX7" fmla="*/ 1097255 w 1674729"/>
                  <a:gd name="connsiteY7" fmla="*/ 1056814 h 1667042"/>
                  <a:gd name="connsiteX8" fmla="*/ 1476388 w 1674729"/>
                  <a:gd name="connsiteY8" fmla="*/ 854933 h 1667042"/>
                  <a:gd name="connsiteX9" fmla="*/ 1656994 w 1674729"/>
                  <a:gd name="connsiteY9" fmla="*/ 903326 h 1667042"/>
                  <a:gd name="connsiteX10" fmla="*/ 1608601 w 1674729"/>
                  <a:gd name="connsiteY10" fmla="*/ 1083932 h 1667042"/>
                  <a:gd name="connsiteX11" fmla="*/ 1139728 w 1674729"/>
                  <a:gd name="connsiteY11" fmla="*/ 1396532 h 1667042"/>
                  <a:gd name="connsiteX12" fmla="*/ 731622 w 1674729"/>
                  <a:gd name="connsiteY12" fmla="*/ 1667042 h 1667042"/>
                  <a:gd name="connsiteX13" fmla="*/ 688759 w 1674729"/>
                  <a:gd name="connsiteY13" fmla="*/ 1667042 h 1667042"/>
                  <a:gd name="connsiteX14" fmla="*/ 245847 w 1674729"/>
                  <a:gd name="connsiteY14" fmla="*/ 1224130 h 1667042"/>
                  <a:gd name="connsiteX15" fmla="*/ 245847 w 1674729"/>
                  <a:gd name="connsiteY15" fmla="*/ 1081255 h 1667042"/>
                  <a:gd name="connsiteX16" fmla="*/ 11123 w 1674729"/>
                  <a:gd name="connsiteY16" fmla="*/ 615948 h 1667042"/>
                  <a:gd name="connsiteX17" fmla="*/ 41475 w 1674729"/>
                  <a:gd name="connsiteY17" fmla="*/ 502673 h 1667042"/>
                  <a:gd name="connsiteX18" fmla="*/ 72686 w 1674729"/>
                  <a:gd name="connsiteY18" fmla="*/ 492178 h 1667042"/>
                  <a:gd name="connsiteX19" fmla="*/ 154750 w 1674729"/>
                  <a:gd name="connsiteY19" fmla="*/ 533025 h 1667042"/>
                  <a:gd name="connsiteX20" fmla="*/ 365981 w 1674729"/>
                  <a:gd name="connsiteY20" fmla="*/ 859142 h 1667042"/>
                  <a:gd name="connsiteX21" fmla="*/ 215975 w 1674729"/>
                  <a:gd name="connsiteY21" fmla="*/ 267988 h 1667042"/>
                  <a:gd name="connsiteX22" fmla="*/ 292870 w 1674729"/>
                  <a:gd name="connsiteY22" fmla="*/ 134804 h 1667042"/>
                  <a:gd name="connsiteX23" fmla="*/ 335967 w 1674729"/>
                  <a:gd name="connsiteY23" fmla="*/ 132103 h 1667042"/>
                  <a:gd name="connsiteX24" fmla="*/ 426053 w 1674729"/>
                  <a:gd name="connsiteY24" fmla="*/ 211698 h 1667042"/>
                  <a:gd name="connsiteX25" fmla="*/ 593246 w 1674729"/>
                  <a:gd name="connsiteY25" fmla="*/ 781218 h 1667042"/>
                  <a:gd name="connsiteX26" fmla="*/ 614705 w 1674729"/>
                  <a:gd name="connsiteY26" fmla="*/ 108744 h 1667042"/>
                  <a:gd name="connsiteX27" fmla="*/ 723449 w 1674729"/>
                  <a:gd name="connsiteY27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7910 w 1674729"/>
                  <a:gd name="connsiteY6" fmla="*/ 905977 h 1667042"/>
                  <a:gd name="connsiteX7" fmla="*/ 1184162 w 1674729"/>
                  <a:gd name="connsiteY7" fmla="*/ 1014969 h 1667042"/>
                  <a:gd name="connsiteX8" fmla="*/ 1476388 w 1674729"/>
                  <a:gd name="connsiteY8" fmla="*/ 854933 h 1667042"/>
                  <a:gd name="connsiteX9" fmla="*/ 1656994 w 1674729"/>
                  <a:gd name="connsiteY9" fmla="*/ 903326 h 1667042"/>
                  <a:gd name="connsiteX10" fmla="*/ 1608601 w 1674729"/>
                  <a:gd name="connsiteY10" fmla="*/ 1083932 h 1667042"/>
                  <a:gd name="connsiteX11" fmla="*/ 1139728 w 1674729"/>
                  <a:gd name="connsiteY11" fmla="*/ 1396532 h 1667042"/>
                  <a:gd name="connsiteX12" fmla="*/ 731622 w 1674729"/>
                  <a:gd name="connsiteY12" fmla="*/ 1667042 h 1667042"/>
                  <a:gd name="connsiteX13" fmla="*/ 688759 w 1674729"/>
                  <a:gd name="connsiteY13" fmla="*/ 1667042 h 1667042"/>
                  <a:gd name="connsiteX14" fmla="*/ 245847 w 1674729"/>
                  <a:gd name="connsiteY14" fmla="*/ 1224130 h 1667042"/>
                  <a:gd name="connsiteX15" fmla="*/ 245847 w 1674729"/>
                  <a:gd name="connsiteY15" fmla="*/ 1081255 h 1667042"/>
                  <a:gd name="connsiteX16" fmla="*/ 11123 w 1674729"/>
                  <a:gd name="connsiteY16" fmla="*/ 615948 h 1667042"/>
                  <a:gd name="connsiteX17" fmla="*/ 41475 w 1674729"/>
                  <a:gd name="connsiteY17" fmla="*/ 502673 h 1667042"/>
                  <a:gd name="connsiteX18" fmla="*/ 72686 w 1674729"/>
                  <a:gd name="connsiteY18" fmla="*/ 492178 h 1667042"/>
                  <a:gd name="connsiteX19" fmla="*/ 154750 w 1674729"/>
                  <a:gd name="connsiteY19" fmla="*/ 533025 h 1667042"/>
                  <a:gd name="connsiteX20" fmla="*/ 365981 w 1674729"/>
                  <a:gd name="connsiteY20" fmla="*/ 859142 h 1667042"/>
                  <a:gd name="connsiteX21" fmla="*/ 215975 w 1674729"/>
                  <a:gd name="connsiteY21" fmla="*/ 267988 h 1667042"/>
                  <a:gd name="connsiteX22" fmla="*/ 292870 w 1674729"/>
                  <a:gd name="connsiteY22" fmla="*/ 134804 h 1667042"/>
                  <a:gd name="connsiteX23" fmla="*/ 335967 w 1674729"/>
                  <a:gd name="connsiteY23" fmla="*/ 132103 h 1667042"/>
                  <a:gd name="connsiteX24" fmla="*/ 426053 w 1674729"/>
                  <a:gd name="connsiteY24" fmla="*/ 211698 h 1667042"/>
                  <a:gd name="connsiteX25" fmla="*/ 593246 w 1674729"/>
                  <a:gd name="connsiteY25" fmla="*/ 781218 h 1667042"/>
                  <a:gd name="connsiteX26" fmla="*/ 614705 w 1674729"/>
                  <a:gd name="connsiteY26" fmla="*/ 108744 h 1667042"/>
                  <a:gd name="connsiteX27" fmla="*/ 723449 w 1674729"/>
                  <a:gd name="connsiteY27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7910 w 1674729"/>
                  <a:gd name="connsiteY6" fmla="*/ 905977 h 1667042"/>
                  <a:gd name="connsiteX7" fmla="*/ 1184162 w 1674729"/>
                  <a:gd name="connsiteY7" fmla="*/ 1014969 h 1667042"/>
                  <a:gd name="connsiteX8" fmla="*/ 1476388 w 1674729"/>
                  <a:gd name="connsiteY8" fmla="*/ 854933 h 1667042"/>
                  <a:gd name="connsiteX9" fmla="*/ 1656994 w 1674729"/>
                  <a:gd name="connsiteY9" fmla="*/ 903326 h 1667042"/>
                  <a:gd name="connsiteX10" fmla="*/ 1608601 w 1674729"/>
                  <a:gd name="connsiteY10" fmla="*/ 1083932 h 1667042"/>
                  <a:gd name="connsiteX11" fmla="*/ 1139728 w 1674729"/>
                  <a:gd name="connsiteY11" fmla="*/ 1396532 h 1667042"/>
                  <a:gd name="connsiteX12" fmla="*/ 731622 w 1674729"/>
                  <a:gd name="connsiteY12" fmla="*/ 1667042 h 1667042"/>
                  <a:gd name="connsiteX13" fmla="*/ 688759 w 1674729"/>
                  <a:gd name="connsiteY13" fmla="*/ 1667042 h 1667042"/>
                  <a:gd name="connsiteX14" fmla="*/ 245847 w 1674729"/>
                  <a:gd name="connsiteY14" fmla="*/ 1224130 h 1667042"/>
                  <a:gd name="connsiteX15" fmla="*/ 245847 w 1674729"/>
                  <a:gd name="connsiteY15" fmla="*/ 1081255 h 1667042"/>
                  <a:gd name="connsiteX16" fmla="*/ 11123 w 1674729"/>
                  <a:gd name="connsiteY16" fmla="*/ 615948 h 1667042"/>
                  <a:gd name="connsiteX17" fmla="*/ 41475 w 1674729"/>
                  <a:gd name="connsiteY17" fmla="*/ 502673 h 1667042"/>
                  <a:gd name="connsiteX18" fmla="*/ 72686 w 1674729"/>
                  <a:gd name="connsiteY18" fmla="*/ 492178 h 1667042"/>
                  <a:gd name="connsiteX19" fmla="*/ 154750 w 1674729"/>
                  <a:gd name="connsiteY19" fmla="*/ 533025 h 1667042"/>
                  <a:gd name="connsiteX20" fmla="*/ 365981 w 1674729"/>
                  <a:gd name="connsiteY20" fmla="*/ 859142 h 1667042"/>
                  <a:gd name="connsiteX21" fmla="*/ 215975 w 1674729"/>
                  <a:gd name="connsiteY21" fmla="*/ 267988 h 1667042"/>
                  <a:gd name="connsiteX22" fmla="*/ 292870 w 1674729"/>
                  <a:gd name="connsiteY22" fmla="*/ 134804 h 1667042"/>
                  <a:gd name="connsiteX23" fmla="*/ 335967 w 1674729"/>
                  <a:gd name="connsiteY23" fmla="*/ 132103 h 1667042"/>
                  <a:gd name="connsiteX24" fmla="*/ 426053 w 1674729"/>
                  <a:gd name="connsiteY24" fmla="*/ 211698 h 1667042"/>
                  <a:gd name="connsiteX25" fmla="*/ 593246 w 1674729"/>
                  <a:gd name="connsiteY25" fmla="*/ 781218 h 1667042"/>
                  <a:gd name="connsiteX26" fmla="*/ 614705 w 1674729"/>
                  <a:gd name="connsiteY26" fmla="*/ 108744 h 1667042"/>
                  <a:gd name="connsiteX27" fmla="*/ 723449 w 1674729"/>
                  <a:gd name="connsiteY27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57910 w 1674729"/>
                  <a:gd name="connsiteY6" fmla="*/ 905977 h 1667042"/>
                  <a:gd name="connsiteX7" fmla="*/ 1184162 w 1674729"/>
                  <a:gd name="connsiteY7" fmla="*/ 1014969 h 1667042"/>
                  <a:gd name="connsiteX8" fmla="*/ 1476388 w 1674729"/>
                  <a:gd name="connsiteY8" fmla="*/ 854933 h 1667042"/>
                  <a:gd name="connsiteX9" fmla="*/ 1656994 w 1674729"/>
                  <a:gd name="connsiteY9" fmla="*/ 903326 h 1667042"/>
                  <a:gd name="connsiteX10" fmla="*/ 1608601 w 1674729"/>
                  <a:gd name="connsiteY10" fmla="*/ 1083932 h 1667042"/>
                  <a:gd name="connsiteX11" fmla="*/ 1139728 w 1674729"/>
                  <a:gd name="connsiteY11" fmla="*/ 1396532 h 1667042"/>
                  <a:gd name="connsiteX12" fmla="*/ 731622 w 1674729"/>
                  <a:gd name="connsiteY12" fmla="*/ 1667042 h 1667042"/>
                  <a:gd name="connsiteX13" fmla="*/ 688759 w 1674729"/>
                  <a:gd name="connsiteY13" fmla="*/ 1667042 h 1667042"/>
                  <a:gd name="connsiteX14" fmla="*/ 245847 w 1674729"/>
                  <a:gd name="connsiteY14" fmla="*/ 1224130 h 1667042"/>
                  <a:gd name="connsiteX15" fmla="*/ 245847 w 1674729"/>
                  <a:gd name="connsiteY15" fmla="*/ 1081255 h 1667042"/>
                  <a:gd name="connsiteX16" fmla="*/ 11123 w 1674729"/>
                  <a:gd name="connsiteY16" fmla="*/ 615948 h 1667042"/>
                  <a:gd name="connsiteX17" fmla="*/ 41475 w 1674729"/>
                  <a:gd name="connsiteY17" fmla="*/ 502673 h 1667042"/>
                  <a:gd name="connsiteX18" fmla="*/ 72686 w 1674729"/>
                  <a:gd name="connsiteY18" fmla="*/ 492178 h 1667042"/>
                  <a:gd name="connsiteX19" fmla="*/ 154750 w 1674729"/>
                  <a:gd name="connsiteY19" fmla="*/ 533025 h 1667042"/>
                  <a:gd name="connsiteX20" fmla="*/ 365981 w 1674729"/>
                  <a:gd name="connsiteY20" fmla="*/ 859142 h 1667042"/>
                  <a:gd name="connsiteX21" fmla="*/ 215975 w 1674729"/>
                  <a:gd name="connsiteY21" fmla="*/ 267988 h 1667042"/>
                  <a:gd name="connsiteX22" fmla="*/ 292870 w 1674729"/>
                  <a:gd name="connsiteY22" fmla="*/ 134804 h 1667042"/>
                  <a:gd name="connsiteX23" fmla="*/ 335967 w 1674729"/>
                  <a:gd name="connsiteY23" fmla="*/ 132103 h 1667042"/>
                  <a:gd name="connsiteX24" fmla="*/ 426053 w 1674729"/>
                  <a:gd name="connsiteY24" fmla="*/ 211698 h 1667042"/>
                  <a:gd name="connsiteX25" fmla="*/ 593246 w 1674729"/>
                  <a:gd name="connsiteY25" fmla="*/ 781218 h 1667042"/>
                  <a:gd name="connsiteX26" fmla="*/ 614705 w 1674729"/>
                  <a:gd name="connsiteY26" fmla="*/ 108744 h 1667042"/>
                  <a:gd name="connsiteX27" fmla="*/ 723449 w 1674729"/>
                  <a:gd name="connsiteY27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80441 w 1674729"/>
                  <a:gd name="connsiteY6" fmla="*/ 877008 h 1667042"/>
                  <a:gd name="connsiteX7" fmla="*/ 1184162 w 1674729"/>
                  <a:gd name="connsiteY7" fmla="*/ 1014969 h 1667042"/>
                  <a:gd name="connsiteX8" fmla="*/ 1476388 w 1674729"/>
                  <a:gd name="connsiteY8" fmla="*/ 854933 h 1667042"/>
                  <a:gd name="connsiteX9" fmla="*/ 1656994 w 1674729"/>
                  <a:gd name="connsiteY9" fmla="*/ 903326 h 1667042"/>
                  <a:gd name="connsiteX10" fmla="*/ 1608601 w 1674729"/>
                  <a:gd name="connsiteY10" fmla="*/ 1083932 h 1667042"/>
                  <a:gd name="connsiteX11" fmla="*/ 1139728 w 1674729"/>
                  <a:gd name="connsiteY11" fmla="*/ 1396532 h 1667042"/>
                  <a:gd name="connsiteX12" fmla="*/ 731622 w 1674729"/>
                  <a:gd name="connsiteY12" fmla="*/ 1667042 h 1667042"/>
                  <a:gd name="connsiteX13" fmla="*/ 688759 w 1674729"/>
                  <a:gd name="connsiteY13" fmla="*/ 1667042 h 1667042"/>
                  <a:gd name="connsiteX14" fmla="*/ 245847 w 1674729"/>
                  <a:gd name="connsiteY14" fmla="*/ 1224130 h 1667042"/>
                  <a:gd name="connsiteX15" fmla="*/ 245847 w 1674729"/>
                  <a:gd name="connsiteY15" fmla="*/ 1081255 h 1667042"/>
                  <a:gd name="connsiteX16" fmla="*/ 11123 w 1674729"/>
                  <a:gd name="connsiteY16" fmla="*/ 615948 h 1667042"/>
                  <a:gd name="connsiteX17" fmla="*/ 41475 w 1674729"/>
                  <a:gd name="connsiteY17" fmla="*/ 502673 h 1667042"/>
                  <a:gd name="connsiteX18" fmla="*/ 72686 w 1674729"/>
                  <a:gd name="connsiteY18" fmla="*/ 492178 h 1667042"/>
                  <a:gd name="connsiteX19" fmla="*/ 154750 w 1674729"/>
                  <a:gd name="connsiteY19" fmla="*/ 533025 h 1667042"/>
                  <a:gd name="connsiteX20" fmla="*/ 365981 w 1674729"/>
                  <a:gd name="connsiteY20" fmla="*/ 859142 h 1667042"/>
                  <a:gd name="connsiteX21" fmla="*/ 215975 w 1674729"/>
                  <a:gd name="connsiteY21" fmla="*/ 267988 h 1667042"/>
                  <a:gd name="connsiteX22" fmla="*/ 292870 w 1674729"/>
                  <a:gd name="connsiteY22" fmla="*/ 134804 h 1667042"/>
                  <a:gd name="connsiteX23" fmla="*/ 335967 w 1674729"/>
                  <a:gd name="connsiteY23" fmla="*/ 132103 h 1667042"/>
                  <a:gd name="connsiteX24" fmla="*/ 426053 w 1674729"/>
                  <a:gd name="connsiteY24" fmla="*/ 211698 h 1667042"/>
                  <a:gd name="connsiteX25" fmla="*/ 593246 w 1674729"/>
                  <a:gd name="connsiteY25" fmla="*/ 781218 h 1667042"/>
                  <a:gd name="connsiteX26" fmla="*/ 614705 w 1674729"/>
                  <a:gd name="connsiteY26" fmla="*/ 108744 h 1667042"/>
                  <a:gd name="connsiteX27" fmla="*/ 723449 w 1674729"/>
                  <a:gd name="connsiteY27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61235 w 1674729"/>
                  <a:gd name="connsiteY2" fmla="*/ 781218 h 1667042"/>
                  <a:gd name="connsiteX3" fmla="*/ 1013838 w 1674729"/>
                  <a:gd name="connsiteY3" fmla="*/ 211697 h 1667042"/>
                  <a:gd name="connsiteX4" fmla="*/ 1147022 w 1674729"/>
                  <a:gd name="connsiteY4" fmla="*/ 134803 h 1667042"/>
                  <a:gd name="connsiteX5" fmla="*/ 1223916 w 1674729"/>
                  <a:gd name="connsiteY5" fmla="*/ 267987 h 1667042"/>
                  <a:gd name="connsiteX6" fmla="*/ 1080441 w 1674729"/>
                  <a:gd name="connsiteY6" fmla="*/ 877008 h 1667042"/>
                  <a:gd name="connsiteX7" fmla="*/ 1180944 w 1674729"/>
                  <a:gd name="connsiteY7" fmla="*/ 1002093 h 1667042"/>
                  <a:gd name="connsiteX8" fmla="*/ 1476388 w 1674729"/>
                  <a:gd name="connsiteY8" fmla="*/ 854933 h 1667042"/>
                  <a:gd name="connsiteX9" fmla="*/ 1656994 w 1674729"/>
                  <a:gd name="connsiteY9" fmla="*/ 903326 h 1667042"/>
                  <a:gd name="connsiteX10" fmla="*/ 1608601 w 1674729"/>
                  <a:gd name="connsiteY10" fmla="*/ 1083932 h 1667042"/>
                  <a:gd name="connsiteX11" fmla="*/ 1139728 w 1674729"/>
                  <a:gd name="connsiteY11" fmla="*/ 1396532 h 1667042"/>
                  <a:gd name="connsiteX12" fmla="*/ 731622 w 1674729"/>
                  <a:gd name="connsiteY12" fmla="*/ 1667042 h 1667042"/>
                  <a:gd name="connsiteX13" fmla="*/ 688759 w 1674729"/>
                  <a:gd name="connsiteY13" fmla="*/ 1667042 h 1667042"/>
                  <a:gd name="connsiteX14" fmla="*/ 245847 w 1674729"/>
                  <a:gd name="connsiteY14" fmla="*/ 1224130 h 1667042"/>
                  <a:gd name="connsiteX15" fmla="*/ 245847 w 1674729"/>
                  <a:gd name="connsiteY15" fmla="*/ 1081255 h 1667042"/>
                  <a:gd name="connsiteX16" fmla="*/ 11123 w 1674729"/>
                  <a:gd name="connsiteY16" fmla="*/ 615948 h 1667042"/>
                  <a:gd name="connsiteX17" fmla="*/ 41475 w 1674729"/>
                  <a:gd name="connsiteY17" fmla="*/ 502673 h 1667042"/>
                  <a:gd name="connsiteX18" fmla="*/ 72686 w 1674729"/>
                  <a:gd name="connsiteY18" fmla="*/ 492178 h 1667042"/>
                  <a:gd name="connsiteX19" fmla="*/ 154750 w 1674729"/>
                  <a:gd name="connsiteY19" fmla="*/ 533025 h 1667042"/>
                  <a:gd name="connsiteX20" fmla="*/ 365981 w 1674729"/>
                  <a:gd name="connsiteY20" fmla="*/ 859142 h 1667042"/>
                  <a:gd name="connsiteX21" fmla="*/ 215975 w 1674729"/>
                  <a:gd name="connsiteY21" fmla="*/ 267988 h 1667042"/>
                  <a:gd name="connsiteX22" fmla="*/ 292870 w 1674729"/>
                  <a:gd name="connsiteY22" fmla="*/ 134804 h 1667042"/>
                  <a:gd name="connsiteX23" fmla="*/ 335967 w 1674729"/>
                  <a:gd name="connsiteY23" fmla="*/ 132103 h 1667042"/>
                  <a:gd name="connsiteX24" fmla="*/ 426053 w 1674729"/>
                  <a:gd name="connsiteY24" fmla="*/ 211698 h 1667042"/>
                  <a:gd name="connsiteX25" fmla="*/ 593246 w 1674729"/>
                  <a:gd name="connsiteY25" fmla="*/ 781218 h 1667042"/>
                  <a:gd name="connsiteX26" fmla="*/ 614705 w 1674729"/>
                  <a:gd name="connsiteY26" fmla="*/ 108744 h 1667042"/>
                  <a:gd name="connsiteX27" fmla="*/ 723449 w 1674729"/>
                  <a:gd name="connsiteY27" fmla="*/ 0 h 16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674729" h="1667042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cubicBezTo>
                      <a:pt x="841874" y="332902"/>
                      <a:pt x="823243" y="782221"/>
                      <a:pt x="861235" y="781218"/>
                    </a:cubicBezTo>
                    <a:cubicBezTo>
                      <a:pt x="899227" y="780215"/>
                      <a:pt x="962970" y="401537"/>
                      <a:pt x="1013838" y="211697"/>
                    </a:cubicBez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cubicBezTo>
                      <a:pt x="1168581" y="480650"/>
                      <a:pt x="1087603" y="754657"/>
                      <a:pt x="1080441" y="877008"/>
                    </a:cubicBezTo>
                    <a:cubicBezTo>
                      <a:pt x="1073279" y="999359"/>
                      <a:pt x="1114953" y="1005772"/>
                      <a:pt x="1180944" y="1002093"/>
                    </a:cubicBezTo>
                    <a:cubicBezTo>
                      <a:pt x="1246935" y="998414"/>
                      <a:pt x="1350010" y="922227"/>
                      <a:pt x="1476388" y="854933"/>
                    </a:cubicBezTo>
                    <a:cubicBezTo>
                      <a:pt x="1539624" y="818423"/>
                      <a:pt x="1620485" y="840090"/>
                      <a:pt x="1656994" y="903326"/>
                    </a:cubicBezTo>
                    <a:cubicBezTo>
                      <a:pt x="1693504" y="966562"/>
                      <a:pt x="1671837" y="1047423"/>
                      <a:pt x="1608601" y="1083932"/>
                    </a:cubicBezTo>
                    <a:lnTo>
                      <a:pt x="1139728" y="1396532"/>
                    </a:lnTo>
                    <a:cubicBezTo>
                      <a:pt x="1072491" y="1555500"/>
                      <a:pt x="915083" y="1667042"/>
                      <a:pt x="731622" y="1667042"/>
                    </a:cubicBezTo>
                    <a:lnTo>
                      <a:pt x="688759" y="1667042"/>
                    </a:lnTo>
                    <a:cubicBezTo>
                      <a:pt x="444145" y="1667042"/>
                      <a:pt x="245847" y="1468744"/>
                      <a:pt x="245847" y="1224130"/>
                    </a:cubicBezTo>
                    <a:lnTo>
                      <a:pt x="245847" y="1081255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cubicBezTo>
                      <a:pt x="221941" y="637439"/>
                      <a:pt x="332294" y="874866"/>
                      <a:pt x="365981" y="859142"/>
                    </a:cubicBezTo>
                    <a:cubicBezTo>
                      <a:pt x="399668" y="843418"/>
                      <a:pt x="262758" y="460748"/>
                      <a:pt x="215975" y="267988"/>
                    </a:cubicBez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cubicBezTo>
                      <a:pt x="481784" y="401538"/>
                      <a:pt x="566781" y="789715"/>
                      <a:pt x="593246" y="781218"/>
                    </a:cubicBezTo>
                    <a:cubicBezTo>
                      <a:pt x="619711" y="772721"/>
                      <a:pt x="607552" y="332902"/>
                      <a:pt x="614705" y="108744"/>
                    </a:cubicBez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67">
                <a:extLst>
                  <a:ext uri="{FF2B5EF4-FFF2-40B4-BE49-F238E27FC236}">
                    <a16:creationId xmlns:a16="http://schemas.microsoft.com/office/drawing/2014/main" id="{486AA52B-049B-41A0-BE57-3770EA3CCCC9}"/>
                  </a:ext>
                </a:extLst>
              </p:cNvPr>
              <p:cNvSpPr/>
              <p:nvPr/>
            </p:nvSpPr>
            <p:spPr>
              <a:xfrm rot="20700000">
                <a:off x="-1988928" y="7336166"/>
                <a:ext cx="468114" cy="791033"/>
              </a:xfrm>
              <a:custGeom>
                <a:avLst/>
                <a:gdLst>
                  <a:gd name="connsiteX0" fmla="*/ 0 w 466428"/>
                  <a:gd name="connsiteY0" fmla="*/ 322155 h 644310"/>
                  <a:gd name="connsiteX1" fmla="*/ 233214 w 466428"/>
                  <a:gd name="connsiteY1" fmla="*/ 0 h 644310"/>
                  <a:gd name="connsiteX2" fmla="*/ 466428 w 466428"/>
                  <a:gd name="connsiteY2" fmla="*/ 322155 h 644310"/>
                  <a:gd name="connsiteX3" fmla="*/ 233214 w 466428"/>
                  <a:gd name="connsiteY3" fmla="*/ 644310 h 644310"/>
                  <a:gd name="connsiteX4" fmla="*/ 0 w 466428"/>
                  <a:gd name="connsiteY4" fmla="*/ 322155 h 644310"/>
                  <a:gd name="connsiteX0" fmla="*/ 1686 w 468114"/>
                  <a:gd name="connsiteY0" fmla="*/ 468878 h 791033"/>
                  <a:gd name="connsiteX1" fmla="*/ 165743 w 468114"/>
                  <a:gd name="connsiteY1" fmla="*/ 0 h 791033"/>
                  <a:gd name="connsiteX2" fmla="*/ 468114 w 468114"/>
                  <a:gd name="connsiteY2" fmla="*/ 468878 h 791033"/>
                  <a:gd name="connsiteX3" fmla="*/ 234900 w 468114"/>
                  <a:gd name="connsiteY3" fmla="*/ 791033 h 791033"/>
                  <a:gd name="connsiteX4" fmla="*/ 1686 w 468114"/>
                  <a:gd name="connsiteY4" fmla="*/ 468878 h 791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114" h="791033">
                    <a:moveTo>
                      <a:pt x="1686" y="468878"/>
                    </a:moveTo>
                    <a:cubicBezTo>
                      <a:pt x="-9840" y="337039"/>
                      <a:pt x="36942" y="0"/>
                      <a:pt x="165743" y="0"/>
                    </a:cubicBezTo>
                    <a:cubicBezTo>
                      <a:pt x="294544" y="0"/>
                      <a:pt x="468114" y="290957"/>
                      <a:pt x="468114" y="468878"/>
                    </a:cubicBezTo>
                    <a:cubicBezTo>
                      <a:pt x="468114" y="646799"/>
                      <a:pt x="363701" y="791033"/>
                      <a:pt x="234900" y="791033"/>
                    </a:cubicBezTo>
                    <a:cubicBezTo>
                      <a:pt x="106099" y="791033"/>
                      <a:pt x="13212" y="600717"/>
                      <a:pt x="1686" y="468878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四角形: 上の 2 つの角を丸める 383">
                <a:extLst>
                  <a:ext uri="{FF2B5EF4-FFF2-40B4-BE49-F238E27FC236}">
                    <a16:creationId xmlns:a16="http://schemas.microsoft.com/office/drawing/2014/main" id="{3900CD50-981C-4784-82AA-745595F5166E}"/>
                  </a:ext>
                </a:extLst>
              </p:cNvPr>
              <p:cNvSpPr/>
              <p:nvPr/>
            </p:nvSpPr>
            <p:spPr>
              <a:xfrm rot="20029492" flipH="1">
                <a:off x="-184187" y="8834336"/>
                <a:ext cx="324168" cy="13934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四角形: 上の 2 つの角を丸める 384">
                <a:extLst>
                  <a:ext uri="{FF2B5EF4-FFF2-40B4-BE49-F238E27FC236}">
                    <a16:creationId xmlns:a16="http://schemas.microsoft.com/office/drawing/2014/main" id="{E6A02676-26B9-43D8-902A-57FCCE0174CC}"/>
                  </a:ext>
                </a:extLst>
              </p:cNvPr>
              <p:cNvSpPr/>
              <p:nvPr/>
            </p:nvSpPr>
            <p:spPr>
              <a:xfrm rot="1570508">
                <a:off x="-1599064" y="8834365"/>
                <a:ext cx="324168" cy="1392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67">
                <a:extLst>
                  <a:ext uri="{FF2B5EF4-FFF2-40B4-BE49-F238E27FC236}">
                    <a16:creationId xmlns:a16="http://schemas.microsoft.com/office/drawing/2014/main" id="{25566E57-D976-46CB-A265-1BDC92ED1FC3}"/>
                  </a:ext>
                </a:extLst>
              </p:cNvPr>
              <p:cNvSpPr/>
              <p:nvPr/>
            </p:nvSpPr>
            <p:spPr>
              <a:xfrm rot="900000" flipH="1">
                <a:off x="69134" y="7336168"/>
                <a:ext cx="468114" cy="791033"/>
              </a:xfrm>
              <a:custGeom>
                <a:avLst/>
                <a:gdLst>
                  <a:gd name="connsiteX0" fmla="*/ 0 w 466428"/>
                  <a:gd name="connsiteY0" fmla="*/ 322155 h 644310"/>
                  <a:gd name="connsiteX1" fmla="*/ 233214 w 466428"/>
                  <a:gd name="connsiteY1" fmla="*/ 0 h 644310"/>
                  <a:gd name="connsiteX2" fmla="*/ 466428 w 466428"/>
                  <a:gd name="connsiteY2" fmla="*/ 322155 h 644310"/>
                  <a:gd name="connsiteX3" fmla="*/ 233214 w 466428"/>
                  <a:gd name="connsiteY3" fmla="*/ 644310 h 644310"/>
                  <a:gd name="connsiteX4" fmla="*/ 0 w 466428"/>
                  <a:gd name="connsiteY4" fmla="*/ 322155 h 644310"/>
                  <a:gd name="connsiteX0" fmla="*/ 1686 w 468114"/>
                  <a:gd name="connsiteY0" fmla="*/ 468878 h 791033"/>
                  <a:gd name="connsiteX1" fmla="*/ 165743 w 468114"/>
                  <a:gd name="connsiteY1" fmla="*/ 0 h 791033"/>
                  <a:gd name="connsiteX2" fmla="*/ 468114 w 468114"/>
                  <a:gd name="connsiteY2" fmla="*/ 468878 h 791033"/>
                  <a:gd name="connsiteX3" fmla="*/ 234900 w 468114"/>
                  <a:gd name="connsiteY3" fmla="*/ 791033 h 791033"/>
                  <a:gd name="connsiteX4" fmla="*/ 1686 w 468114"/>
                  <a:gd name="connsiteY4" fmla="*/ 468878 h 791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114" h="791033">
                    <a:moveTo>
                      <a:pt x="1686" y="468878"/>
                    </a:moveTo>
                    <a:cubicBezTo>
                      <a:pt x="-9840" y="337039"/>
                      <a:pt x="36942" y="0"/>
                      <a:pt x="165743" y="0"/>
                    </a:cubicBezTo>
                    <a:cubicBezTo>
                      <a:pt x="294544" y="0"/>
                      <a:pt x="468114" y="290957"/>
                      <a:pt x="468114" y="468878"/>
                    </a:cubicBezTo>
                    <a:cubicBezTo>
                      <a:pt x="468114" y="646799"/>
                      <a:pt x="363701" y="791033"/>
                      <a:pt x="234900" y="791033"/>
                    </a:cubicBezTo>
                    <a:cubicBezTo>
                      <a:pt x="106099" y="791033"/>
                      <a:pt x="13212" y="600717"/>
                      <a:pt x="1686" y="468878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43A5B71C-56A8-4195-975A-F172580BFC3A}"/>
                  </a:ext>
                </a:extLst>
              </p:cNvPr>
              <p:cNvGrpSpPr/>
              <p:nvPr/>
            </p:nvGrpSpPr>
            <p:grpSpPr>
              <a:xfrm>
                <a:off x="-1231179" y="10678917"/>
                <a:ext cx="492724" cy="689694"/>
                <a:chOff x="5339685" y="2673350"/>
                <a:chExt cx="492724" cy="689694"/>
              </a:xfrm>
              <a:solidFill>
                <a:srgbClr val="C00000"/>
              </a:solidFill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C04A37BC-E9D4-425A-845E-306BEF47FF6C}"/>
                    </a:ext>
                  </a:extLst>
                </p:cNvPr>
                <p:cNvSpPr/>
                <p:nvPr/>
              </p:nvSpPr>
              <p:spPr>
                <a:xfrm>
                  <a:off x="5339685" y="2738132"/>
                  <a:ext cx="483264" cy="624912"/>
                </a:xfrm>
                <a:custGeom>
                  <a:avLst/>
                  <a:gdLst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26100 w 483264"/>
                    <a:gd name="connsiteY2" fmla="*/ 413122 h 624912"/>
                    <a:gd name="connsiteX3" fmla="*/ 457111 w 483264"/>
                    <a:gd name="connsiteY3" fmla="*/ 425967 h 624912"/>
                    <a:gd name="connsiteX4" fmla="*/ 470816 w 483264"/>
                    <a:gd name="connsiteY4" fmla="*/ 459055 h 624912"/>
                    <a:gd name="connsiteX5" fmla="*/ 470816 w 483264"/>
                    <a:gd name="connsiteY5" fmla="*/ 581395 h 624912"/>
                    <a:gd name="connsiteX6" fmla="*/ 427299 w 483264"/>
                    <a:gd name="connsiteY6" fmla="*/ 624912 h 624912"/>
                    <a:gd name="connsiteX7" fmla="*/ 357540 w 483264"/>
                    <a:gd name="connsiteY7" fmla="*/ 624912 h 624912"/>
                    <a:gd name="connsiteX8" fmla="*/ 219738 w 483264"/>
                    <a:gd name="connsiteY8" fmla="*/ 624912 h 624912"/>
                    <a:gd name="connsiteX9" fmla="*/ 43517 w 483264"/>
                    <a:gd name="connsiteY9" fmla="*/ 624912 h 624912"/>
                    <a:gd name="connsiteX10" fmla="*/ 0 w 483264"/>
                    <a:gd name="connsiteY10" fmla="*/ 581395 h 624912"/>
                    <a:gd name="connsiteX11" fmla="*/ 0 w 483264"/>
                    <a:gd name="connsiteY11" fmla="*/ 518587 h 624912"/>
                    <a:gd name="connsiteX12" fmla="*/ 106326 w 483264"/>
                    <a:gd name="connsiteY12" fmla="*/ 412261 h 624912"/>
                    <a:gd name="connsiteX13" fmla="*/ 159310 w 483264"/>
                    <a:gd name="connsiteY13" fmla="*/ 412261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357540 w 483264"/>
                    <a:gd name="connsiteY6" fmla="*/ 624912 h 624912"/>
                    <a:gd name="connsiteX7" fmla="*/ 219738 w 483264"/>
                    <a:gd name="connsiteY7" fmla="*/ 624912 h 624912"/>
                    <a:gd name="connsiteX8" fmla="*/ 43517 w 483264"/>
                    <a:gd name="connsiteY8" fmla="*/ 624912 h 624912"/>
                    <a:gd name="connsiteX9" fmla="*/ 0 w 483264"/>
                    <a:gd name="connsiteY9" fmla="*/ 581395 h 624912"/>
                    <a:gd name="connsiteX10" fmla="*/ 0 w 483264"/>
                    <a:gd name="connsiteY10" fmla="*/ 518587 h 624912"/>
                    <a:gd name="connsiteX11" fmla="*/ 106326 w 483264"/>
                    <a:gd name="connsiteY11" fmla="*/ 412261 h 624912"/>
                    <a:gd name="connsiteX12" fmla="*/ 159310 w 483264"/>
                    <a:gd name="connsiteY12" fmla="*/ 412261 h 624912"/>
                    <a:gd name="connsiteX13" fmla="*/ 102264 w 483264"/>
                    <a:gd name="connsiteY13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219738 w 483264"/>
                    <a:gd name="connsiteY6" fmla="*/ 624912 h 624912"/>
                    <a:gd name="connsiteX7" fmla="*/ 43517 w 483264"/>
                    <a:gd name="connsiteY7" fmla="*/ 624912 h 624912"/>
                    <a:gd name="connsiteX8" fmla="*/ 0 w 483264"/>
                    <a:gd name="connsiteY8" fmla="*/ 581395 h 624912"/>
                    <a:gd name="connsiteX9" fmla="*/ 0 w 483264"/>
                    <a:gd name="connsiteY9" fmla="*/ 518587 h 624912"/>
                    <a:gd name="connsiteX10" fmla="*/ 106326 w 483264"/>
                    <a:gd name="connsiteY10" fmla="*/ 412261 h 624912"/>
                    <a:gd name="connsiteX11" fmla="*/ 159310 w 483264"/>
                    <a:gd name="connsiteY11" fmla="*/ 412261 h 624912"/>
                    <a:gd name="connsiteX12" fmla="*/ 102264 w 483264"/>
                    <a:gd name="connsiteY12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43517 w 483264"/>
                    <a:gd name="connsiteY6" fmla="*/ 624912 h 624912"/>
                    <a:gd name="connsiteX7" fmla="*/ 0 w 483264"/>
                    <a:gd name="connsiteY7" fmla="*/ 581395 h 624912"/>
                    <a:gd name="connsiteX8" fmla="*/ 0 w 483264"/>
                    <a:gd name="connsiteY8" fmla="*/ 518587 h 624912"/>
                    <a:gd name="connsiteX9" fmla="*/ 106326 w 483264"/>
                    <a:gd name="connsiteY9" fmla="*/ 412261 h 624912"/>
                    <a:gd name="connsiteX10" fmla="*/ 159310 w 483264"/>
                    <a:gd name="connsiteY10" fmla="*/ 412261 h 624912"/>
                    <a:gd name="connsiteX11" fmla="*/ 102264 w 483264"/>
                    <a:gd name="connsiteY11" fmla="*/ 0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3264" h="624912">
                      <a:moveTo>
                        <a:pt x="102264" y="0"/>
                      </a:moveTo>
                      <a:lnTo>
                        <a:pt x="483264" y="0"/>
                      </a:lnTo>
                      <a:lnTo>
                        <a:pt x="457111" y="425967"/>
                      </a:lnTo>
                      <a:cubicBezTo>
                        <a:pt x="465579" y="434435"/>
                        <a:pt x="470816" y="446133"/>
                        <a:pt x="470816" y="459055"/>
                      </a:cubicBezTo>
                      <a:lnTo>
                        <a:pt x="470816" y="581395"/>
                      </a:lnTo>
                      <a:cubicBezTo>
                        <a:pt x="470816" y="605429"/>
                        <a:pt x="451333" y="624912"/>
                        <a:pt x="427299" y="624912"/>
                      </a:cubicBezTo>
                      <a:lnTo>
                        <a:pt x="43517" y="624912"/>
                      </a:lnTo>
                      <a:cubicBezTo>
                        <a:pt x="19483" y="624912"/>
                        <a:pt x="0" y="605429"/>
                        <a:pt x="0" y="581395"/>
                      </a:cubicBezTo>
                      <a:lnTo>
                        <a:pt x="0" y="518587"/>
                      </a:lnTo>
                      <a:cubicBezTo>
                        <a:pt x="0" y="459865"/>
                        <a:pt x="47604" y="412261"/>
                        <a:pt x="106326" y="412261"/>
                      </a:cubicBezTo>
                      <a:lnTo>
                        <a:pt x="159310" y="412261"/>
                      </a:lnTo>
                      <a:lnTo>
                        <a:pt x="10226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C5C520E9-A974-4825-AD73-C91E1070D7B6}"/>
                    </a:ext>
                  </a:extLst>
                </p:cNvPr>
                <p:cNvSpPr/>
                <p:nvPr/>
              </p:nvSpPr>
              <p:spPr>
                <a:xfrm>
                  <a:off x="5345112" y="2738132"/>
                  <a:ext cx="483264" cy="624912"/>
                </a:xfrm>
                <a:custGeom>
                  <a:avLst/>
                  <a:gdLst>
                    <a:gd name="connsiteX0" fmla="*/ 460840 w 483264"/>
                    <a:gd name="connsiteY0" fmla="*/ 605480 h 624912"/>
                    <a:gd name="connsiteX1" fmla="*/ 458071 w 483264"/>
                    <a:gd name="connsiteY1" fmla="*/ 612166 h 624912"/>
                    <a:gd name="connsiteX2" fmla="*/ 427299 w 483264"/>
                    <a:gd name="connsiteY2" fmla="*/ 624912 h 624912"/>
                    <a:gd name="connsiteX3" fmla="*/ 413148 w 483264"/>
                    <a:gd name="connsiteY3" fmla="*/ 624912 h 624912"/>
                    <a:gd name="connsiteX4" fmla="*/ 413148 w 483264"/>
                    <a:gd name="connsiteY4" fmla="*/ 616859 h 624912"/>
                    <a:gd name="connsiteX5" fmla="*/ 426209 w 483264"/>
                    <a:gd name="connsiteY5" fmla="*/ 616859 h 624912"/>
                    <a:gd name="connsiteX6" fmla="*/ 451551 w 483264"/>
                    <a:gd name="connsiteY6" fmla="*/ 611743 h 624912"/>
                    <a:gd name="connsiteX7" fmla="*/ 330826 w 483264"/>
                    <a:gd name="connsiteY7" fmla="*/ 582642 h 624912"/>
                    <a:gd name="connsiteX8" fmla="*/ 341038 w 483264"/>
                    <a:gd name="connsiteY8" fmla="*/ 597790 h 624912"/>
                    <a:gd name="connsiteX9" fmla="*/ 387075 w 483264"/>
                    <a:gd name="connsiteY9" fmla="*/ 616859 h 624912"/>
                    <a:gd name="connsiteX10" fmla="*/ 400136 w 483264"/>
                    <a:gd name="connsiteY10" fmla="*/ 616859 h 624912"/>
                    <a:gd name="connsiteX11" fmla="*/ 400136 w 483264"/>
                    <a:gd name="connsiteY11" fmla="*/ 624912 h 624912"/>
                    <a:gd name="connsiteX12" fmla="*/ 261514 w 483264"/>
                    <a:gd name="connsiteY12" fmla="*/ 624912 h 624912"/>
                    <a:gd name="connsiteX13" fmla="*/ 261514 w 483264"/>
                    <a:gd name="connsiteY13" fmla="*/ 616859 h 624912"/>
                    <a:gd name="connsiteX14" fmla="*/ 274575 w 483264"/>
                    <a:gd name="connsiteY14" fmla="*/ 616859 h 624912"/>
                    <a:gd name="connsiteX15" fmla="*/ 320612 w 483264"/>
                    <a:gd name="connsiteY15" fmla="*/ 597790 h 624912"/>
                    <a:gd name="connsiteX16" fmla="*/ 179192 w 483264"/>
                    <a:gd name="connsiteY16" fmla="*/ 582642 h 624912"/>
                    <a:gd name="connsiteX17" fmla="*/ 189404 w 483264"/>
                    <a:gd name="connsiteY17" fmla="*/ 597790 h 624912"/>
                    <a:gd name="connsiteX18" fmla="*/ 235441 w 483264"/>
                    <a:gd name="connsiteY18" fmla="*/ 616859 h 624912"/>
                    <a:gd name="connsiteX19" fmla="*/ 248502 w 483264"/>
                    <a:gd name="connsiteY19" fmla="*/ 616859 h 624912"/>
                    <a:gd name="connsiteX20" fmla="*/ 248502 w 483264"/>
                    <a:gd name="connsiteY20" fmla="*/ 624912 h 624912"/>
                    <a:gd name="connsiteX21" fmla="*/ 109881 w 483264"/>
                    <a:gd name="connsiteY21" fmla="*/ 624912 h 624912"/>
                    <a:gd name="connsiteX22" fmla="*/ 109881 w 483264"/>
                    <a:gd name="connsiteY22" fmla="*/ 616859 h 624912"/>
                    <a:gd name="connsiteX23" fmla="*/ 122942 w 483264"/>
                    <a:gd name="connsiteY23" fmla="*/ 616859 h 624912"/>
                    <a:gd name="connsiteX24" fmla="*/ 168978 w 483264"/>
                    <a:gd name="connsiteY24" fmla="*/ 597790 h 624912"/>
                    <a:gd name="connsiteX25" fmla="*/ 27558 w 483264"/>
                    <a:gd name="connsiteY25" fmla="*/ 582642 h 624912"/>
                    <a:gd name="connsiteX26" fmla="*/ 37771 w 483264"/>
                    <a:gd name="connsiteY26" fmla="*/ 597790 h 624912"/>
                    <a:gd name="connsiteX27" fmla="*/ 83807 w 483264"/>
                    <a:gd name="connsiteY27" fmla="*/ 616859 h 624912"/>
                    <a:gd name="connsiteX28" fmla="*/ 96868 w 483264"/>
                    <a:gd name="connsiteY28" fmla="*/ 616859 h 624912"/>
                    <a:gd name="connsiteX29" fmla="*/ 96868 w 483264"/>
                    <a:gd name="connsiteY29" fmla="*/ 624912 h 624912"/>
                    <a:gd name="connsiteX30" fmla="*/ 43517 w 483264"/>
                    <a:gd name="connsiteY30" fmla="*/ 624912 h 624912"/>
                    <a:gd name="connsiteX31" fmla="*/ 12746 w 483264"/>
                    <a:gd name="connsiteY31" fmla="*/ 612166 h 624912"/>
                    <a:gd name="connsiteX32" fmla="*/ 9095 w 483264"/>
                    <a:gd name="connsiteY32" fmla="*/ 603352 h 624912"/>
                    <a:gd name="connsiteX33" fmla="*/ 17345 w 483264"/>
                    <a:gd name="connsiteY33" fmla="*/ 597790 h 624912"/>
                    <a:gd name="connsiteX34" fmla="*/ 0 w 483264"/>
                    <a:gd name="connsiteY34" fmla="*/ 530844 h 624912"/>
                    <a:gd name="connsiteX35" fmla="*/ 9995 w 483264"/>
                    <a:gd name="connsiteY35" fmla="*/ 532862 h 624912"/>
                    <a:gd name="connsiteX36" fmla="*/ 23055 w 483264"/>
                    <a:gd name="connsiteY36" fmla="*/ 532862 h 624912"/>
                    <a:gd name="connsiteX37" fmla="*/ 23055 w 483264"/>
                    <a:gd name="connsiteY37" fmla="*/ 541765 h 624912"/>
                    <a:gd name="connsiteX38" fmla="*/ 3986 w 483264"/>
                    <a:gd name="connsiteY38" fmla="*/ 587802 h 624912"/>
                    <a:gd name="connsiteX39" fmla="*/ 2945 w 483264"/>
                    <a:gd name="connsiteY39" fmla="*/ 588504 h 624912"/>
                    <a:gd name="connsiteX40" fmla="*/ 0 w 483264"/>
                    <a:gd name="connsiteY40" fmla="*/ 581395 h 624912"/>
                    <a:gd name="connsiteX41" fmla="*/ 408647 w 483264"/>
                    <a:gd name="connsiteY41" fmla="*/ 498645 h 624912"/>
                    <a:gd name="connsiteX42" fmla="*/ 418859 w 483264"/>
                    <a:gd name="connsiteY42" fmla="*/ 513793 h 624912"/>
                    <a:gd name="connsiteX43" fmla="*/ 464896 w 483264"/>
                    <a:gd name="connsiteY43" fmla="*/ 532862 h 624912"/>
                    <a:gd name="connsiteX44" fmla="*/ 470816 w 483264"/>
                    <a:gd name="connsiteY44" fmla="*/ 532862 h 624912"/>
                    <a:gd name="connsiteX45" fmla="*/ 470816 w 483264"/>
                    <a:gd name="connsiteY45" fmla="*/ 570110 h 624912"/>
                    <a:gd name="connsiteX46" fmla="*/ 458888 w 483264"/>
                    <a:gd name="connsiteY46" fmla="*/ 587802 h 624912"/>
                    <a:gd name="connsiteX47" fmla="*/ 412851 w 483264"/>
                    <a:gd name="connsiteY47" fmla="*/ 606871 h 624912"/>
                    <a:gd name="connsiteX48" fmla="*/ 404441 w 483264"/>
                    <a:gd name="connsiteY48" fmla="*/ 606871 h 624912"/>
                    <a:gd name="connsiteX49" fmla="*/ 339336 w 483264"/>
                    <a:gd name="connsiteY49" fmla="*/ 541765 h 624912"/>
                    <a:gd name="connsiteX50" fmla="*/ 339336 w 483264"/>
                    <a:gd name="connsiteY50" fmla="*/ 532862 h 624912"/>
                    <a:gd name="connsiteX51" fmla="*/ 352396 w 483264"/>
                    <a:gd name="connsiteY51" fmla="*/ 532862 h 624912"/>
                    <a:gd name="connsiteX52" fmla="*/ 398433 w 483264"/>
                    <a:gd name="connsiteY52" fmla="*/ 513793 h 624912"/>
                    <a:gd name="connsiteX53" fmla="*/ 257013 w 483264"/>
                    <a:gd name="connsiteY53" fmla="*/ 498645 h 624912"/>
                    <a:gd name="connsiteX54" fmla="*/ 267225 w 483264"/>
                    <a:gd name="connsiteY54" fmla="*/ 513793 h 624912"/>
                    <a:gd name="connsiteX55" fmla="*/ 313262 w 483264"/>
                    <a:gd name="connsiteY55" fmla="*/ 532862 h 624912"/>
                    <a:gd name="connsiteX56" fmla="*/ 326323 w 483264"/>
                    <a:gd name="connsiteY56" fmla="*/ 532862 h 624912"/>
                    <a:gd name="connsiteX57" fmla="*/ 326323 w 483264"/>
                    <a:gd name="connsiteY57" fmla="*/ 541765 h 624912"/>
                    <a:gd name="connsiteX58" fmla="*/ 261217 w 483264"/>
                    <a:gd name="connsiteY58" fmla="*/ 606871 h 624912"/>
                    <a:gd name="connsiteX59" fmla="*/ 252807 w 483264"/>
                    <a:gd name="connsiteY59" fmla="*/ 606871 h 624912"/>
                    <a:gd name="connsiteX60" fmla="*/ 187702 w 483264"/>
                    <a:gd name="connsiteY60" fmla="*/ 541765 h 624912"/>
                    <a:gd name="connsiteX61" fmla="*/ 187702 w 483264"/>
                    <a:gd name="connsiteY61" fmla="*/ 532862 h 624912"/>
                    <a:gd name="connsiteX62" fmla="*/ 200763 w 483264"/>
                    <a:gd name="connsiteY62" fmla="*/ 532862 h 624912"/>
                    <a:gd name="connsiteX63" fmla="*/ 246799 w 483264"/>
                    <a:gd name="connsiteY63" fmla="*/ 513793 h 624912"/>
                    <a:gd name="connsiteX64" fmla="*/ 105379 w 483264"/>
                    <a:gd name="connsiteY64" fmla="*/ 498645 h 624912"/>
                    <a:gd name="connsiteX65" fmla="*/ 115592 w 483264"/>
                    <a:gd name="connsiteY65" fmla="*/ 513793 h 624912"/>
                    <a:gd name="connsiteX66" fmla="*/ 161628 w 483264"/>
                    <a:gd name="connsiteY66" fmla="*/ 532862 h 624912"/>
                    <a:gd name="connsiteX67" fmla="*/ 174689 w 483264"/>
                    <a:gd name="connsiteY67" fmla="*/ 532862 h 624912"/>
                    <a:gd name="connsiteX68" fmla="*/ 174689 w 483264"/>
                    <a:gd name="connsiteY68" fmla="*/ 541765 h 624912"/>
                    <a:gd name="connsiteX69" fmla="*/ 109584 w 483264"/>
                    <a:gd name="connsiteY69" fmla="*/ 606871 h 624912"/>
                    <a:gd name="connsiteX70" fmla="*/ 101174 w 483264"/>
                    <a:gd name="connsiteY70" fmla="*/ 606871 h 624912"/>
                    <a:gd name="connsiteX71" fmla="*/ 36068 w 483264"/>
                    <a:gd name="connsiteY71" fmla="*/ 541765 h 624912"/>
                    <a:gd name="connsiteX72" fmla="*/ 36068 w 483264"/>
                    <a:gd name="connsiteY72" fmla="*/ 532862 h 624912"/>
                    <a:gd name="connsiteX73" fmla="*/ 49129 w 483264"/>
                    <a:gd name="connsiteY73" fmla="*/ 532862 h 624912"/>
                    <a:gd name="connsiteX74" fmla="*/ 95166 w 483264"/>
                    <a:gd name="connsiteY74" fmla="*/ 513793 h 624912"/>
                    <a:gd name="connsiteX75" fmla="*/ 463043 w 483264"/>
                    <a:gd name="connsiteY75" fmla="*/ 434766 h 624912"/>
                    <a:gd name="connsiteX76" fmla="*/ 467139 w 483264"/>
                    <a:gd name="connsiteY76" fmla="*/ 440841 h 624912"/>
                    <a:gd name="connsiteX77" fmla="*/ 470816 w 483264"/>
                    <a:gd name="connsiteY77" fmla="*/ 459055 h 624912"/>
                    <a:gd name="connsiteX78" fmla="*/ 470816 w 483264"/>
                    <a:gd name="connsiteY78" fmla="*/ 520137 h 624912"/>
                    <a:gd name="connsiteX79" fmla="*/ 452912 w 483264"/>
                    <a:gd name="connsiteY79" fmla="*/ 516522 h 624912"/>
                    <a:gd name="connsiteX80" fmla="*/ 413148 w 483264"/>
                    <a:gd name="connsiteY80" fmla="*/ 456533 h 624912"/>
                    <a:gd name="connsiteX81" fmla="*/ 413148 w 483264"/>
                    <a:gd name="connsiteY81" fmla="*/ 447630 h 624912"/>
                    <a:gd name="connsiteX82" fmla="*/ 426209 w 483264"/>
                    <a:gd name="connsiteY82" fmla="*/ 447630 h 624912"/>
                    <a:gd name="connsiteX83" fmla="*/ 451551 w 483264"/>
                    <a:gd name="connsiteY83" fmla="*/ 442514 h 624912"/>
                    <a:gd name="connsiteX84" fmla="*/ 45464 w 483264"/>
                    <a:gd name="connsiteY84" fmla="*/ 433748 h 624912"/>
                    <a:gd name="connsiteX85" fmla="*/ 58465 w 483264"/>
                    <a:gd name="connsiteY85" fmla="*/ 442513 h 624912"/>
                    <a:gd name="connsiteX86" fmla="*/ 83807 w 483264"/>
                    <a:gd name="connsiteY86" fmla="*/ 447629 h 624912"/>
                    <a:gd name="connsiteX87" fmla="*/ 96868 w 483264"/>
                    <a:gd name="connsiteY87" fmla="*/ 447630 h 624912"/>
                    <a:gd name="connsiteX88" fmla="*/ 96868 w 483264"/>
                    <a:gd name="connsiteY88" fmla="*/ 456533 h 624912"/>
                    <a:gd name="connsiteX89" fmla="*/ 31762 w 483264"/>
                    <a:gd name="connsiteY89" fmla="*/ 521639 h 624912"/>
                    <a:gd name="connsiteX90" fmla="*/ 23353 w 483264"/>
                    <a:gd name="connsiteY90" fmla="*/ 521638 h 624912"/>
                    <a:gd name="connsiteX91" fmla="*/ 323 w 483264"/>
                    <a:gd name="connsiteY91" fmla="*/ 516989 h 624912"/>
                    <a:gd name="connsiteX92" fmla="*/ 8356 w 483264"/>
                    <a:gd name="connsiteY92" fmla="*/ 477200 h 624912"/>
                    <a:gd name="connsiteX93" fmla="*/ 31143 w 483264"/>
                    <a:gd name="connsiteY93" fmla="*/ 443403 h 624912"/>
                    <a:gd name="connsiteX94" fmla="*/ 330826 w 483264"/>
                    <a:gd name="connsiteY94" fmla="*/ 413413 h 624912"/>
                    <a:gd name="connsiteX95" fmla="*/ 341038 w 483264"/>
                    <a:gd name="connsiteY95" fmla="*/ 428561 h 624912"/>
                    <a:gd name="connsiteX96" fmla="*/ 387075 w 483264"/>
                    <a:gd name="connsiteY96" fmla="*/ 447629 h 624912"/>
                    <a:gd name="connsiteX97" fmla="*/ 400136 w 483264"/>
                    <a:gd name="connsiteY97" fmla="*/ 447630 h 624912"/>
                    <a:gd name="connsiteX98" fmla="*/ 400136 w 483264"/>
                    <a:gd name="connsiteY98" fmla="*/ 456533 h 624912"/>
                    <a:gd name="connsiteX99" fmla="*/ 335030 w 483264"/>
                    <a:gd name="connsiteY99" fmla="*/ 521639 h 624912"/>
                    <a:gd name="connsiteX100" fmla="*/ 326620 w 483264"/>
                    <a:gd name="connsiteY100" fmla="*/ 521638 h 624912"/>
                    <a:gd name="connsiteX101" fmla="*/ 261514 w 483264"/>
                    <a:gd name="connsiteY101" fmla="*/ 456533 h 624912"/>
                    <a:gd name="connsiteX102" fmla="*/ 261514 w 483264"/>
                    <a:gd name="connsiteY102" fmla="*/ 447630 h 624912"/>
                    <a:gd name="connsiteX103" fmla="*/ 274575 w 483264"/>
                    <a:gd name="connsiteY103" fmla="*/ 447630 h 624912"/>
                    <a:gd name="connsiteX104" fmla="*/ 320612 w 483264"/>
                    <a:gd name="connsiteY104" fmla="*/ 428561 h 624912"/>
                    <a:gd name="connsiteX105" fmla="*/ 179192 w 483264"/>
                    <a:gd name="connsiteY105" fmla="*/ 413413 h 624912"/>
                    <a:gd name="connsiteX106" fmla="*/ 189404 w 483264"/>
                    <a:gd name="connsiteY106" fmla="*/ 428561 h 624912"/>
                    <a:gd name="connsiteX107" fmla="*/ 235441 w 483264"/>
                    <a:gd name="connsiteY107" fmla="*/ 447629 h 624912"/>
                    <a:gd name="connsiteX108" fmla="*/ 248502 w 483264"/>
                    <a:gd name="connsiteY108" fmla="*/ 447630 h 624912"/>
                    <a:gd name="connsiteX109" fmla="*/ 248502 w 483264"/>
                    <a:gd name="connsiteY109" fmla="*/ 456533 h 624912"/>
                    <a:gd name="connsiteX110" fmla="*/ 183396 w 483264"/>
                    <a:gd name="connsiteY110" fmla="*/ 521639 h 624912"/>
                    <a:gd name="connsiteX111" fmla="*/ 174986 w 483264"/>
                    <a:gd name="connsiteY111" fmla="*/ 521638 h 624912"/>
                    <a:gd name="connsiteX112" fmla="*/ 109881 w 483264"/>
                    <a:gd name="connsiteY112" fmla="*/ 456533 h 624912"/>
                    <a:gd name="connsiteX113" fmla="*/ 109881 w 483264"/>
                    <a:gd name="connsiteY113" fmla="*/ 447630 h 624912"/>
                    <a:gd name="connsiteX114" fmla="*/ 122942 w 483264"/>
                    <a:gd name="connsiteY114" fmla="*/ 447630 h 624912"/>
                    <a:gd name="connsiteX115" fmla="*/ 168978 w 483264"/>
                    <a:gd name="connsiteY115" fmla="*/ 428561 h 624912"/>
                    <a:gd name="connsiteX116" fmla="*/ 152321 w 483264"/>
                    <a:gd name="connsiteY116" fmla="*/ 361753 h 624912"/>
                    <a:gd name="connsiteX117" fmla="*/ 161628 w 483264"/>
                    <a:gd name="connsiteY117" fmla="*/ 363632 h 624912"/>
                    <a:gd name="connsiteX118" fmla="*/ 174689 w 483264"/>
                    <a:gd name="connsiteY118" fmla="*/ 363633 h 624912"/>
                    <a:gd name="connsiteX119" fmla="*/ 174689 w 483264"/>
                    <a:gd name="connsiteY119" fmla="*/ 372536 h 624912"/>
                    <a:gd name="connsiteX120" fmla="*/ 109584 w 483264"/>
                    <a:gd name="connsiteY120" fmla="*/ 437642 h 624912"/>
                    <a:gd name="connsiteX121" fmla="*/ 101174 w 483264"/>
                    <a:gd name="connsiteY121" fmla="*/ 437641 h 624912"/>
                    <a:gd name="connsiteX122" fmla="*/ 75832 w 483264"/>
                    <a:gd name="connsiteY122" fmla="*/ 432525 h 624912"/>
                    <a:gd name="connsiteX123" fmla="*/ 61555 w 483264"/>
                    <a:gd name="connsiteY123" fmla="*/ 422899 h 624912"/>
                    <a:gd name="connsiteX124" fmla="*/ 64939 w 483264"/>
                    <a:gd name="connsiteY124" fmla="*/ 420617 h 624912"/>
                    <a:gd name="connsiteX125" fmla="*/ 106326 w 483264"/>
                    <a:gd name="connsiteY125" fmla="*/ 412261 h 624912"/>
                    <a:gd name="connsiteX126" fmla="*/ 159310 w 483264"/>
                    <a:gd name="connsiteY126" fmla="*/ 412261 h 624912"/>
                    <a:gd name="connsiteX127" fmla="*/ 408647 w 483264"/>
                    <a:gd name="connsiteY127" fmla="*/ 329416 h 624912"/>
                    <a:gd name="connsiteX128" fmla="*/ 418859 w 483264"/>
                    <a:gd name="connsiteY128" fmla="*/ 344563 h 624912"/>
                    <a:gd name="connsiteX129" fmla="*/ 439554 w 483264"/>
                    <a:gd name="connsiteY129" fmla="*/ 358516 h 624912"/>
                    <a:gd name="connsiteX130" fmla="*/ 460987 w 483264"/>
                    <a:gd name="connsiteY130" fmla="*/ 362843 h 624912"/>
                    <a:gd name="connsiteX131" fmla="*/ 457508 w 483264"/>
                    <a:gd name="connsiteY131" fmla="*/ 419503 h 624912"/>
                    <a:gd name="connsiteX132" fmla="*/ 438193 w 483264"/>
                    <a:gd name="connsiteY132" fmla="*/ 432525 h 624912"/>
                    <a:gd name="connsiteX133" fmla="*/ 412851 w 483264"/>
                    <a:gd name="connsiteY133" fmla="*/ 437642 h 624912"/>
                    <a:gd name="connsiteX134" fmla="*/ 404441 w 483264"/>
                    <a:gd name="connsiteY134" fmla="*/ 437641 h 624912"/>
                    <a:gd name="connsiteX135" fmla="*/ 339336 w 483264"/>
                    <a:gd name="connsiteY135" fmla="*/ 372536 h 624912"/>
                    <a:gd name="connsiteX136" fmla="*/ 339336 w 483264"/>
                    <a:gd name="connsiteY136" fmla="*/ 363633 h 624912"/>
                    <a:gd name="connsiteX137" fmla="*/ 352396 w 483264"/>
                    <a:gd name="connsiteY137" fmla="*/ 363633 h 624912"/>
                    <a:gd name="connsiteX138" fmla="*/ 398433 w 483264"/>
                    <a:gd name="connsiteY138" fmla="*/ 344564 h 624912"/>
                    <a:gd name="connsiteX139" fmla="*/ 257013 w 483264"/>
                    <a:gd name="connsiteY139" fmla="*/ 329416 h 624912"/>
                    <a:gd name="connsiteX140" fmla="*/ 267225 w 483264"/>
                    <a:gd name="connsiteY140" fmla="*/ 344563 h 624912"/>
                    <a:gd name="connsiteX141" fmla="*/ 313262 w 483264"/>
                    <a:gd name="connsiteY141" fmla="*/ 363632 h 624912"/>
                    <a:gd name="connsiteX142" fmla="*/ 326323 w 483264"/>
                    <a:gd name="connsiteY142" fmla="*/ 363633 h 624912"/>
                    <a:gd name="connsiteX143" fmla="*/ 326323 w 483264"/>
                    <a:gd name="connsiteY143" fmla="*/ 372536 h 624912"/>
                    <a:gd name="connsiteX144" fmla="*/ 261217 w 483264"/>
                    <a:gd name="connsiteY144" fmla="*/ 437642 h 624912"/>
                    <a:gd name="connsiteX145" fmla="*/ 252807 w 483264"/>
                    <a:gd name="connsiteY145" fmla="*/ 437641 h 624912"/>
                    <a:gd name="connsiteX146" fmla="*/ 187702 w 483264"/>
                    <a:gd name="connsiteY146" fmla="*/ 372536 h 624912"/>
                    <a:gd name="connsiteX147" fmla="*/ 187702 w 483264"/>
                    <a:gd name="connsiteY147" fmla="*/ 363633 h 624912"/>
                    <a:gd name="connsiteX148" fmla="*/ 200763 w 483264"/>
                    <a:gd name="connsiteY148" fmla="*/ 363633 h 624912"/>
                    <a:gd name="connsiteX149" fmla="*/ 246799 w 483264"/>
                    <a:gd name="connsiteY149" fmla="*/ 344564 h 624912"/>
                    <a:gd name="connsiteX150" fmla="*/ 467130 w 483264"/>
                    <a:gd name="connsiteY150" fmla="*/ 262781 h 624912"/>
                    <a:gd name="connsiteX151" fmla="*/ 461831 w 483264"/>
                    <a:gd name="connsiteY151" fmla="*/ 349093 h 624912"/>
                    <a:gd name="connsiteX152" fmla="*/ 452912 w 483264"/>
                    <a:gd name="connsiteY152" fmla="*/ 347293 h 624912"/>
                    <a:gd name="connsiteX153" fmla="*/ 413148 w 483264"/>
                    <a:gd name="connsiteY153" fmla="*/ 287303 h 624912"/>
                    <a:gd name="connsiteX154" fmla="*/ 413148 w 483264"/>
                    <a:gd name="connsiteY154" fmla="*/ 278401 h 624912"/>
                    <a:gd name="connsiteX155" fmla="*/ 426209 w 483264"/>
                    <a:gd name="connsiteY155" fmla="*/ 278401 h 624912"/>
                    <a:gd name="connsiteX156" fmla="*/ 451551 w 483264"/>
                    <a:gd name="connsiteY156" fmla="*/ 273284 h 624912"/>
                    <a:gd name="connsiteX157" fmla="*/ 330826 w 483264"/>
                    <a:gd name="connsiteY157" fmla="*/ 244183 h 624912"/>
                    <a:gd name="connsiteX158" fmla="*/ 341038 w 483264"/>
                    <a:gd name="connsiteY158" fmla="*/ 259331 h 624912"/>
                    <a:gd name="connsiteX159" fmla="*/ 387075 w 483264"/>
                    <a:gd name="connsiteY159" fmla="*/ 278400 h 624912"/>
                    <a:gd name="connsiteX160" fmla="*/ 400136 w 483264"/>
                    <a:gd name="connsiteY160" fmla="*/ 278401 h 624912"/>
                    <a:gd name="connsiteX161" fmla="*/ 400136 w 483264"/>
                    <a:gd name="connsiteY161" fmla="*/ 287304 h 624912"/>
                    <a:gd name="connsiteX162" fmla="*/ 335030 w 483264"/>
                    <a:gd name="connsiteY162" fmla="*/ 352409 h 624912"/>
                    <a:gd name="connsiteX163" fmla="*/ 326620 w 483264"/>
                    <a:gd name="connsiteY163" fmla="*/ 352409 h 624912"/>
                    <a:gd name="connsiteX164" fmla="*/ 261514 w 483264"/>
                    <a:gd name="connsiteY164" fmla="*/ 287303 h 624912"/>
                    <a:gd name="connsiteX165" fmla="*/ 261514 w 483264"/>
                    <a:gd name="connsiteY165" fmla="*/ 278401 h 624912"/>
                    <a:gd name="connsiteX166" fmla="*/ 274575 w 483264"/>
                    <a:gd name="connsiteY166" fmla="*/ 278401 h 624912"/>
                    <a:gd name="connsiteX167" fmla="*/ 320612 w 483264"/>
                    <a:gd name="connsiteY167" fmla="*/ 259332 h 624912"/>
                    <a:gd name="connsiteX168" fmla="*/ 179192 w 483264"/>
                    <a:gd name="connsiteY168" fmla="*/ 244183 h 624912"/>
                    <a:gd name="connsiteX169" fmla="*/ 189404 w 483264"/>
                    <a:gd name="connsiteY169" fmla="*/ 259331 h 624912"/>
                    <a:gd name="connsiteX170" fmla="*/ 235441 w 483264"/>
                    <a:gd name="connsiteY170" fmla="*/ 278400 h 624912"/>
                    <a:gd name="connsiteX171" fmla="*/ 248502 w 483264"/>
                    <a:gd name="connsiteY171" fmla="*/ 278401 h 624912"/>
                    <a:gd name="connsiteX172" fmla="*/ 248502 w 483264"/>
                    <a:gd name="connsiteY172" fmla="*/ 287304 h 624912"/>
                    <a:gd name="connsiteX173" fmla="*/ 183396 w 483264"/>
                    <a:gd name="connsiteY173" fmla="*/ 352409 h 624912"/>
                    <a:gd name="connsiteX174" fmla="*/ 174986 w 483264"/>
                    <a:gd name="connsiteY174" fmla="*/ 352409 h 624912"/>
                    <a:gd name="connsiteX175" fmla="*/ 150340 w 483264"/>
                    <a:gd name="connsiteY175" fmla="*/ 347433 h 624912"/>
                    <a:gd name="connsiteX176" fmla="*/ 140303 w 483264"/>
                    <a:gd name="connsiteY176" fmla="*/ 274896 h 624912"/>
                    <a:gd name="connsiteX177" fmla="*/ 148284 w 483264"/>
                    <a:gd name="connsiteY177" fmla="*/ 273284 h 624912"/>
                    <a:gd name="connsiteX178" fmla="*/ 168978 w 483264"/>
                    <a:gd name="connsiteY178" fmla="*/ 259332 h 624912"/>
                    <a:gd name="connsiteX179" fmla="*/ 127651 w 483264"/>
                    <a:gd name="connsiteY179" fmla="*/ 183464 h 624912"/>
                    <a:gd name="connsiteX180" fmla="*/ 136286 w 483264"/>
                    <a:gd name="connsiteY180" fmla="*/ 189287 h 624912"/>
                    <a:gd name="connsiteX181" fmla="*/ 161628 w 483264"/>
                    <a:gd name="connsiteY181" fmla="*/ 194403 h 624912"/>
                    <a:gd name="connsiteX182" fmla="*/ 174689 w 483264"/>
                    <a:gd name="connsiteY182" fmla="*/ 194403 h 624912"/>
                    <a:gd name="connsiteX183" fmla="*/ 174689 w 483264"/>
                    <a:gd name="connsiteY183" fmla="*/ 203307 h 624912"/>
                    <a:gd name="connsiteX184" fmla="*/ 155620 w 483264"/>
                    <a:gd name="connsiteY184" fmla="*/ 249343 h 624912"/>
                    <a:gd name="connsiteX185" fmla="*/ 138376 w 483264"/>
                    <a:gd name="connsiteY185" fmla="*/ 260970 h 624912"/>
                    <a:gd name="connsiteX186" fmla="*/ 408647 w 483264"/>
                    <a:gd name="connsiteY186" fmla="*/ 160186 h 624912"/>
                    <a:gd name="connsiteX187" fmla="*/ 418859 w 483264"/>
                    <a:gd name="connsiteY187" fmla="*/ 175334 h 624912"/>
                    <a:gd name="connsiteX188" fmla="*/ 464896 w 483264"/>
                    <a:gd name="connsiteY188" fmla="*/ 194403 h 624912"/>
                    <a:gd name="connsiteX189" fmla="*/ 471329 w 483264"/>
                    <a:gd name="connsiteY189" fmla="*/ 194403 h 624912"/>
                    <a:gd name="connsiteX190" fmla="*/ 468864 w 483264"/>
                    <a:gd name="connsiteY190" fmla="*/ 234547 h 624912"/>
                    <a:gd name="connsiteX191" fmla="*/ 458888 w 483264"/>
                    <a:gd name="connsiteY191" fmla="*/ 249343 h 624912"/>
                    <a:gd name="connsiteX192" fmla="*/ 412851 w 483264"/>
                    <a:gd name="connsiteY192" fmla="*/ 268412 h 624912"/>
                    <a:gd name="connsiteX193" fmla="*/ 404441 w 483264"/>
                    <a:gd name="connsiteY193" fmla="*/ 268412 h 624912"/>
                    <a:gd name="connsiteX194" fmla="*/ 339336 w 483264"/>
                    <a:gd name="connsiteY194" fmla="*/ 203306 h 624912"/>
                    <a:gd name="connsiteX195" fmla="*/ 339336 w 483264"/>
                    <a:gd name="connsiteY195" fmla="*/ 194403 h 624912"/>
                    <a:gd name="connsiteX196" fmla="*/ 352396 w 483264"/>
                    <a:gd name="connsiteY196" fmla="*/ 194403 h 624912"/>
                    <a:gd name="connsiteX197" fmla="*/ 398433 w 483264"/>
                    <a:gd name="connsiteY197" fmla="*/ 175335 h 624912"/>
                    <a:gd name="connsiteX198" fmla="*/ 257013 w 483264"/>
                    <a:gd name="connsiteY198" fmla="*/ 160186 h 624912"/>
                    <a:gd name="connsiteX199" fmla="*/ 267225 w 483264"/>
                    <a:gd name="connsiteY199" fmla="*/ 175334 h 624912"/>
                    <a:gd name="connsiteX200" fmla="*/ 313262 w 483264"/>
                    <a:gd name="connsiteY200" fmla="*/ 194403 h 624912"/>
                    <a:gd name="connsiteX201" fmla="*/ 326323 w 483264"/>
                    <a:gd name="connsiteY201" fmla="*/ 194403 h 624912"/>
                    <a:gd name="connsiteX202" fmla="*/ 326323 w 483264"/>
                    <a:gd name="connsiteY202" fmla="*/ 203307 h 624912"/>
                    <a:gd name="connsiteX203" fmla="*/ 261217 w 483264"/>
                    <a:gd name="connsiteY203" fmla="*/ 268412 h 624912"/>
                    <a:gd name="connsiteX204" fmla="*/ 252807 w 483264"/>
                    <a:gd name="connsiteY204" fmla="*/ 268412 h 624912"/>
                    <a:gd name="connsiteX205" fmla="*/ 187702 w 483264"/>
                    <a:gd name="connsiteY205" fmla="*/ 203306 h 624912"/>
                    <a:gd name="connsiteX206" fmla="*/ 187702 w 483264"/>
                    <a:gd name="connsiteY206" fmla="*/ 194403 h 624912"/>
                    <a:gd name="connsiteX207" fmla="*/ 200763 w 483264"/>
                    <a:gd name="connsiteY207" fmla="*/ 194403 h 624912"/>
                    <a:gd name="connsiteX208" fmla="*/ 246799 w 483264"/>
                    <a:gd name="connsiteY208" fmla="*/ 175335 h 624912"/>
                    <a:gd name="connsiteX209" fmla="*/ 478282 w 483264"/>
                    <a:gd name="connsiteY209" fmla="*/ 81150 h 624912"/>
                    <a:gd name="connsiteX210" fmla="*/ 472094 w 483264"/>
                    <a:gd name="connsiteY210" fmla="*/ 181936 h 624912"/>
                    <a:gd name="connsiteX211" fmla="*/ 452912 w 483264"/>
                    <a:gd name="connsiteY211" fmla="*/ 178063 h 624912"/>
                    <a:gd name="connsiteX212" fmla="*/ 413148 w 483264"/>
                    <a:gd name="connsiteY212" fmla="*/ 118074 h 624912"/>
                    <a:gd name="connsiteX213" fmla="*/ 413148 w 483264"/>
                    <a:gd name="connsiteY213" fmla="*/ 109171 h 624912"/>
                    <a:gd name="connsiteX214" fmla="*/ 426209 w 483264"/>
                    <a:gd name="connsiteY214" fmla="*/ 109171 h 624912"/>
                    <a:gd name="connsiteX215" fmla="*/ 472246 w 483264"/>
                    <a:gd name="connsiteY215" fmla="*/ 90102 h 624912"/>
                    <a:gd name="connsiteX216" fmla="*/ 330826 w 483264"/>
                    <a:gd name="connsiteY216" fmla="*/ 74954 h 624912"/>
                    <a:gd name="connsiteX217" fmla="*/ 341038 w 483264"/>
                    <a:gd name="connsiteY217" fmla="*/ 90102 h 624912"/>
                    <a:gd name="connsiteX218" fmla="*/ 387075 w 483264"/>
                    <a:gd name="connsiteY218" fmla="*/ 109171 h 624912"/>
                    <a:gd name="connsiteX219" fmla="*/ 400136 w 483264"/>
                    <a:gd name="connsiteY219" fmla="*/ 109171 h 624912"/>
                    <a:gd name="connsiteX220" fmla="*/ 400136 w 483264"/>
                    <a:gd name="connsiteY220" fmla="*/ 118074 h 624912"/>
                    <a:gd name="connsiteX221" fmla="*/ 335030 w 483264"/>
                    <a:gd name="connsiteY221" fmla="*/ 183180 h 624912"/>
                    <a:gd name="connsiteX222" fmla="*/ 326620 w 483264"/>
                    <a:gd name="connsiteY222" fmla="*/ 183179 h 624912"/>
                    <a:gd name="connsiteX223" fmla="*/ 261514 w 483264"/>
                    <a:gd name="connsiteY223" fmla="*/ 118074 h 624912"/>
                    <a:gd name="connsiteX224" fmla="*/ 261514 w 483264"/>
                    <a:gd name="connsiteY224" fmla="*/ 109171 h 624912"/>
                    <a:gd name="connsiteX225" fmla="*/ 274575 w 483264"/>
                    <a:gd name="connsiteY225" fmla="*/ 109171 h 624912"/>
                    <a:gd name="connsiteX226" fmla="*/ 320612 w 483264"/>
                    <a:gd name="connsiteY226" fmla="*/ 90102 h 624912"/>
                    <a:gd name="connsiteX227" fmla="*/ 179192 w 483264"/>
                    <a:gd name="connsiteY227" fmla="*/ 74954 h 624912"/>
                    <a:gd name="connsiteX228" fmla="*/ 189404 w 483264"/>
                    <a:gd name="connsiteY228" fmla="*/ 90102 h 624912"/>
                    <a:gd name="connsiteX229" fmla="*/ 235441 w 483264"/>
                    <a:gd name="connsiteY229" fmla="*/ 109171 h 624912"/>
                    <a:gd name="connsiteX230" fmla="*/ 248502 w 483264"/>
                    <a:gd name="connsiteY230" fmla="*/ 109171 h 624912"/>
                    <a:gd name="connsiteX231" fmla="*/ 248502 w 483264"/>
                    <a:gd name="connsiteY231" fmla="*/ 118074 h 624912"/>
                    <a:gd name="connsiteX232" fmla="*/ 183396 w 483264"/>
                    <a:gd name="connsiteY232" fmla="*/ 183180 h 624912"/>
                    <a:gd name="connsiteX233" fmla="*/ 174986 w 483264"/>
                    <a:gd name="connsiteY233" fmla="*/ 183179 h 624912"/>
                    <a:gd name="connsiteX234" fmla="*/ 128950 w 483264"/>
                    <a:gd name="connsiteY234" fmla="*/ 164111 h 624912"/>
                    <a:gd name="connsiteX235" fmla="*/ 123946 w 483264"/>
                    <a:gd name="connsiteY235" fmla="*/ 156689 h 624912"/>
                    <a:gd name="connsiteX236" fmla="*/ 117371 w 483264"/>
                    <a:gd name="connsiteY236" fmla="*/ 109171 h 624912"/>
                    <a:gd name="connsiteX237" fmla="*/ 122942 w 483264"/>
                    <a:gd name="connsiteY237" fmla="*/ 109171 h 624912"/>
                    <a:gd name="connsiteX238" fmla="*/ 168978 w 483264"/>
                    <a:gd name="connsiteY238" fmla="*/ 90102 h 624912"/>
                    <a:gd name="connsiteX239" fmla="*/ 439809 w 483264"/>
                    <a:gd name="connsiteY239" fmla="*/ 0 h 624912"/>
                    <a:gd name="connsiteX240" fmla="*/ 483264 w 483264"/>
                    <a:gd name="connsiteY240" fmla="*/ 0 h 624912"/>
                    <a:gd name="connsiteX241" fmla="*/ 482408 w 483264"/>
                    <a:gd name="connsiteY241" fmla="*/ 13950 h 624912"/>
                    <a:gd name="connsiteX242" fmla="*/ 478254 w 483264"/>
                    <a:gd name="connsiteY242" fmla="*/ 13950 h 624912"/>
                    <a:gd name="connsiteX243" fmla="*/ 452912 w 483264"/>
                    <a:gd name="connsiteY243" fmla="*/ 8834 h 624912"/>
                    <a:gd name="connsiteX244" fmla="*/ 402549 w 483264"/>
                    <a:gd name="connsiteY244" fmla="*/ 0 h 624912"/>
                    <a:gd name="connsiteX245" fmla="*/ 414744 w 483264"/>
                    <a:gd name="connsiteY245" fmla="*/ 0 h 624912"/>
                    <a:gd name="connsiteX246" fmla="*/ 418859 w 483264"/>
                    <a:gd name="connsiteY246" fmla="*/ 6105 h 624912"/>
                    <a:gd name="connsiteX247" fmla="*/ 464896 w 483264"/>
                    <a:gd name="connsiteY247" fmla="*/ 25174 h 624912"/>
                    <a:gd name="connsiteX248" fmla="*/ 477957 w 483264"/>
                    <a:gd name="connsiteY248" fmla="*/ 25174 h 624912"/>
                    <a:gd name="connsiteX249" fmla="*/ 477957 w 483264"/>
                    <a:gd name="connsiteY249" fmla="*/ 34077 h 624912"/>
                    <a:gd name="connsiteX250" fmla="*/ 412851 w 483264"/>
                    <a:gd name="connsiteY250" fmla="*/ 99183 h 624912"/>
                    <a:gd name="connsiteX251" fmla="*/ 404441 w 483264"/>
                    <a:gd name="connsiteY251" fmla="*/ 99182 h 624912"/>
                    <a:gd name="connsiteX252" fmla="*/ 339336 w 483264"/>
                    <a:gd name="connsiteY252" fmla="*/ 34077 h 624912"/>
                    <a:gd name="connsiteX253" fmla="*/ 339336 w 483264"/>
                    <a:gd name="connsiteY253" fmla="*/ 25174 h 624912"/>
                    <a:gd name="connsiteX254" fmla="*/ 352396 w 483264"/>
                    <a:gd name="connsiteY254" fmla="*/ 25174 h 624912"/>
                    <a:gd name="connsiteX255" fmla="*/ 398433 w 483264"/>
                    <a:gd name="connsiteY255" fmla="*/ 6105 h 624912"/>
                    <a:gd name="connsiteX256" fmla="*/ 288176 w 483264"/>
                    <a:gd name="connsiteY256" fmla="*/ 0 h 624912"/>
                    <a:gd name="connsiteX257" fmla="*/ 373475 w 483264"/>
                    <a:gd name="connsiteY257" fmla="*/ 0 h 624912"/>
                    <a:gd name="connsiteX258" fmla="*/ 360372 w 483264"/>
                    <a:gd name="connsiteY258" fmla="*/ 8834 h 624912"/>
                    <a:gd name="connsiteX259" fmla="*/ 335030 w 483264"/>
                    <a:gd name="connsiteY259" fmla="*/ 13951 h 624912"/>
                    <a:gd name="connsiteX260" fmla="*/ 326620 w 483264"/>
                    <a:gd name="connsiteY260" fmla="*/ 13950 h 624912"/>
                    <a:gd name="connsiteX261" fmla="*/ 301278 w 483264"/>
                    <a:gd name="connsiteY261" fmla="*/ 8834 h 624912"/>
                    <a:gd name="connsiteX262" fmla="*/ 250915 w 483264"/>
                    <a:gd name="connsiteY262" fmla="*/ 0 h 624912"/>
                    <a:gd name="connsiteX263" fmla="*/ 263110 w 483264"/>
                    <a:gd name="connsiteY263" fmla="*/ 0 h 624912"/>
                    <a:gd name="connsiteX264" fmla="*/ 267225 w 483264"/>
                    <a:gd name="connsiteY264" fmla="*/ 6105 h 624912"/>
                    <a:gd name="connsiteX265" fmla="*/ 313262 w 483264"/>
                    <a:gd name="connsiteY265" fmla="*/ 25174 h 624912"/>
                    <a:gd name="connsiteX266" fmla="*/ 326323 w 483264"/>
                    <a:gd name="connsiteY266" fmla="*/ 25174 h 624912"/>
                    <a:gd name="connsiteX267" fmla="*/ 326323 w 483264"/>
                    <a:gd name="connsiteY267" fmla="*/ 34077 h 624912"/>
                    <a:gd name="connsiteX268" fmla="*/ 261217 w 483264"/>
                    <a:gd name="connsiteY268" fmla="*/ 99183 h 624912"/>
                    <a:gd name="connsiteX269" fmla="*/ 252807 w 483264"/>
                    <a:gd name="connsiteY269" fmla="*/ 99182 h 624912"/>
                    <a:gd name="connsiteX270" fmla="*/ 187702 w 483264"/>
                    <a:gd name="connsiteY270" fmla="*/ 34077 h 624912"/>
                    <a:gd name="connsiteX271" fmla="*/ 187702 w 483264"/>
                    <a:gd name="connsiteY271" fmla="*/ 25174 h 624912"/>
                    <a:gd name="connsiteX272" fmla="*/ 200763 w 483264"/>
                    <a:gd name="connsiteY272" fmla="*/ 25174 h 624912"/>
                    <a:gd name="connsiteX273" fmla="*/ 246799 w 483264"/>
                    <a:gd name="connsiteY273" fmla="*/ 6105 h 624912"/>
                    <a:gd name="connsiteX274" fmla="*/ 136542 w 483264"/>
                    <a:gd name="connsiteY274" fmla="*/ 0 h 624912"/>
                    <a:gd name="connsiteX275" fmla="*/ 221841 w 483264"/>
                    <a:gd name="connsiteY275" fmla="*/ 0 h 624912"/>
                    <a:gd name="connsiteX276" fmla="*/ 208738 w 483264"/>
                    <a:gd name="connsiteY276" fmla="*/ 8834 h 624912"/>
                    <a:gd name="connsiteX277" fmla="*/ 183396 w 483264"/>
                    <a:gd name="connsiteY277" fmla="*/ 13951 h 624912"/>
                    <a:gd name="connsiteX278" fmla="*/ 174986 w 483264"/>
                    <a:gd name="connsiteY278" fmla="*/ 13950 h 624912"/>
                    <a:gd name="connsiteX279" fmla="*/ 149644 w 483264"/>
                    <a:gd name="connsiteY279" fmla="*/ 8834 h 624912"/>
                    <a:gd name="connsiteX280" fmla="*/ 102264 w 483264"/>
                    <a:gd name="connsiteY280" fmla="*/ 0 h 624912"/>
                    <a:gd name="connsiteX281" fmla="*/ 111476 w 483264"/>
                    <a:gd name="connsiteY281" fmla="*/ 0 h 624912"/>
                    <a:gd name="connsiteX282" fmla="*/ 115592 w 483264"/>
                    <a:gd name="connsiteY282" fmla="*/ 6105 h 624912"/>
                    <a:gd name="connsiteX283" fmla="*/ 161628 w 483264"/>
                    <a:gd name="connsiteY283" fmla="*/ 25174 h 624912"/>
                    <a:gd name="connsiteX284" fmla="*/ 174689 w 483264"/>
                    <a:gd name="connsiteY284" fmla="*/ 25174 h 624912"/>
                    <a:gd name="connsiteX285" fmla="*/ 174689 w 483264"/>
                    <a:gd name="connsiteY285" fmla="*/ 34077 h 624912"/>
                    <a:gd name="connsiteX286" fmla="*/ 134926 w 483264"/>
                    <a:gd name="connsiteY286" fmla="*/ 94067 h 624912"/>
                    <a:gd name="connsiteX287" fmla="*/ 115814 w 483264"/>
                    <a:gd name="connsiteY287" fmla="*/ 97925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</a:cxnLst>
                  <a:rect l="l" t="t" r="r" b="b"/>
                  <a:pathLst>
                    <a:path w="483264" h="624912">
                      <a:moveTo>
                        <a:pt x="460840" y="605480"/>
                      </a:moveTo>
                      <a:lnTo>
                        <a:pt x="458071" y="612166"/>
                      </a:lnTo>
                      <a:cubicBezTo>
                        <a:pt x="450195" y="620041"/>
                        <a:pt x="439316" y="624912"/>
                        <a:pt x="427299" y="624912"/>
                      </a:cubicBezTo>
                      <a:lnTo>
                        <a:pt x="413148" y="624912"/>
                      </a:lnTo>
                      <a:lnTo>
                        <a:pt x="413148" y="616859"/>
                      </a:lnTo>
                      <a:lnTo>
                        <a:pt x="426209" y="616859"/>
                      </a:lnTo>
                      <a:cubicBezTo>
                        <a:pt x="435198" y="616859"/>
                        <a:pt x="443762" y="615038"/>
                        <a:pt x="451551" y="611743"/>
                      </a:cubicBezTo>
                      <a:close/>
                      <a:moveTo>
                        <a:pt x="330826" y="582642"/>
                      </a:moveTo>
                      <a:lnTo>
                        <a:pt x="341038" y="597790"/>
                      </a:lnTo>
                      <a:cubicBezTo>
                        <a:pt x="352820" y="609572"/>
                        <a:pt x="369096" y="616859"/>
                        <a:pt x="387075" y="616859"/>
                      </a:cubicBezTo>
                      <a:lnTo>
                        <a:pt x="400136" y="616859"/>
                      </a:lnTo>
                      <a:lnTo>
                        <a:pt x="400136" y="624912"/>
                      </a:lnTo>
                      <a:lnTo>
                        <a:pt x="261514" y="624912"/>
                      </a:lnTo>
                      <a:lnTo>
                        <a:pt x="261514" y="616859"/>
                      </a:lnTo>
                      <a:lnTo>
                        <a:pt x="274575" y="616859"/>
                      </a:lnTo>
                      <a:cubicBezTo>
                        <a:pt x="292554" y="616859"/>
                        <a:pt x="308830" y="609572"/>
                        <a:pt x="320612" y="597790"/>
                      </a:cubicBezTo>
                      <a:close/>
                      <a:moveTo>
                        <a:pt x="179192" y="582642"/>
                      </a:moveTo>
                      <a:lnTo>
                        <a:pt x="189404" y="597790"/>
                      </a:lnTo>
                      <a:cubicBezTo>
                        <a:pt x="201186" y="609572"/>
                        <a:pt x="217462" y="616859"/>
                        <a:pt x="235441" y="616859"/>
                      </a:cubicBezTo>
                      <a:lnTo>
                        <a:pt x="248502" y="616859"/>
                      </a:lnTo>
                      <a:lnTo>
                        <a:pt x="248502" y="624912"/>
                      </a:lnTo>
                      <a:lnTo>
                        <a:pt x="109881" y="624912"/>
                      </a:lnTo>
                      <a:lnTo>
                        <a:pt x="109881" y="616859"/>
                      </a:lnTo>
                      <a:lnTo>
                        <a:pt x="122942" y="616859"/>
                      </a:lnTo>
                      <a:cubicBezTo>
                        <a:pt x="140920" y="616859"/>
                        <a:pt x="157197" y="609572"/>
                        <a:pt x="168978" y="597790"/>
                      </a:cubicBezTo>
                      <a:close/>
                      <a:moveTo>
                        <a:pt x="27558" y="582642"/>
                      </a:moveTo>
                      <a:lnTo>
                        <a:pt x="37771" y="597790"/>
                      </a:lnTo>
                      <a:cubicBezTo>
                        <a:pt x="49553" y="609572"/>
                        <a:pt x="65829" y="616859"/>
                        <a:pt x="83807" y="616859"/>
                      </a:cubicBezTo>
                      <a:lnTo>
                        <a:pt x="96868" y="616859"/>
                      </a:lnTo>
                      <a:lnTo>
                        <a:pt x="96868" y="624912"/>
                      </a:lnTo>
                      <a:lnTo>
                        <a:pt x="43517" y="624912"/>
                      </a:lnTo>
                      <a:cubicBezTo>
                        <a:pt x="31500" y="624912"/>
                        <a:pt x="20621" y="620041"/>
                        <a:pt x="12746" y="612166"/>
                      </a:cubicBezTo>
                      <a:lnTo>
                        <a:pt x="9095" y="603352"/>
                      </a:lnTo>
                      <a:lnTo>
                        <a:pt x="17345" y="597790"/>
                      </a:lnTo>
                      <a:close/>
                      <a:moveTo>
                        <a:pt x="0" y="530844"/>
                      </a:moveTo>
                      <a:lnTo>
                        <a:pt x="9995" y="532862"/>
                      </a:lnTo>
                      <a:lnTo>
                        <a:pt x="23055" y="532862"/>
                      </a:lnTo>
                      <a:lnTo>
                        <a:pt x="23055" y="541765"/>
                      </a:lnTo>
                      <a:cubicBezTo>
                        <a:pt x="23055" y="559744"/>
                        <a:pt x="15768" y="576020"/>
                        <a:pt x="3986" y="587802"/>
                      </a:cubicBezTo>
                      <a:lnTo>
                        <a:pt x="2945" y="588504"/>
                      </a:lnTo>
                      <a:lnTo>
                        <a:pt x="0" y="581395"/>
                      </a:lnTo>
                      <a:close/>
                      <a:moveTo>
                        <a:pt x="408647" y="498645"/>
                      </a:moveTo>
                      <a:lnTo>
                        <a:pt x="418859" y="513793"/>
                      </a:lnTo>
                      <a:cubicBezTo>
                        <a:pt x="430641" y="525574"/>
                        <a:pt x="446917" y="532862"/>
                        <a:pt x="464896" y="532862"/>
                      </a:cubicBezTo>
                      <a:lnTo>
                        <a:pt x="470816" y="532862"/>
                      </a:lnTo>
                      <a:lnTo>
                        <a:pt x="470816" y="570110"/>
                      </a:lnTo>
                      <a:lnTo>
                        <a:pt x="458888" y="587802"/>
                      </a:lnTo>
                      <a:cubicBezTo>
                        <a:pt x="447106" y="599584"/>
                        <a:pt x="430830" y="606871"/>
                        <a:pt x="412851" y="606871"/>
                      </a:cubicBezTo>
                      <a:lnTo>
                        <a:pt x="404441" y="606871"/>
                      </a:lnTo>
                      <a:cubicBezTo>
                        <a:pt x="368484" y="606871"/>
                        <a:pt x="339336" y="577722"/>
                        <a:pt x="339336" y="541765"/>
                      </a:cubicBezTo>
                      <a:lnTo>
                        <a:pt x="339336" y="532862"/>
                      </a:lnTo>
                      <a:lnTo>
                        <a:pt x="352396" y="532862"/>
                      </a:lnTo>
                      <a:cubicBezTo>
                        <a:pt x="370375" y="532862"/>
                        <a:pt x="386651" y="525575"/>
                        <a:pt x="398433" y="513793"/>
                      </a:cubicBezTo>
                      <a:close/>
                      <a:moveTo>
                        <a:pt x="257013" y="498645"/>
                      </a:moveTo>
                      <a:lnTo>
                        <a:pt x="267225" y="513793"/>
                      </a:lnTo>
                      <a:cubicBezTo>
                        <a:pt x="279007" y="525574"/>
                        <a:pt x="295284" y="532862"/>
                        <a:pt x="313262" y="532862"/>
                      </a:cubicBezTo>
                      <a:lnTo>
                        <a:pt x="326323" y="532862"/>
                      </a:lnTo>
                      <a:lnTo>
                        <a:pt x="326323" y="541765"/>
                      </a:lnTo>
                      <a:cubicBezTo>
                        <a:pt x="326323" y="577722"/>
                        <a:pt x="297174" y="606871"/>
                        <a:pt x="261217" y="606871"/>
                      </a:cubicBezTo>
                      <a:lnTo>
                        <a:pt x="252807" y="606871"/>
                      </a:lnTo>
                      <a:cubicBezTo>
                        <a:pt x="216850" y="606871"/>
                        <a:pt x="187702" y="577722"/>
                        <a:pt x="187702" y="541765"/>
                      </a:cubicBezTo>
                      <a:lnTo>
                        <a:pt x="187702" y="532862"/>
                      </a:lnTo>
                      <a:lnTo>
                        <a:pt x="200763" y="532862"/>
                      </a:lnTo>
                      <a:cubicBezTo>
                        <a:pt x="218741" y="532862"/>
                        <a:pt x="235018" y="525575"/>
                        <a:pt x="246799" y="513793"/>
                      </a:cubicBezTo>
                      <a:close/>
                      <a:moveTo>
                        <a:pt x="105379" y="498645"/>
                      </a:moveTo>
                      <a:lnTo>
                        <a:pt x="115592" y="513793"/>
                      </a:lnTo>
                      <a:cubicBezTo>
                        <a:pt x="127374" y="525574"/>
                        <a:pt x="143650" y="532862"/>
                        <a:pt x="161628" y="532862"/>
                      </a:cubicBezTo>
                      <a:lnTo>
                        <a:pt x="174689" y="532862"/>
                      </a:lnTo>
                      <a:lnTo>
                        <a:pt x="174689" y="541765"/>
                      </a:lnTo>
                      <a:cubicBezTo>
                        <a:pt x="174689" y="577722"/>
                        <a:pt x="145541" y="606871"/>
                        <a:pt x="109584" y="606871"/>
                      </a:cubicBezTo>
                      <a:lnTo>
                        <a:pt x="101174" y="606871"/>
                      </a:lnTo>
                      <a:cubicBezTo>
                        <a:pt x="65217" y="606871"/>
                        <a:pt x="36068" y="577722"/>
                        <a:pt x="36068" y="541765"/>
                      </a:cubicBezTo>
                      <a:lnTo>
                        <a:pt x="36068" y="532862"/>
                      </a:lnTo>
                      <a:lnTo>
                        <a:pt x="49129" y="532862"/>
                      </a:lnTo>
                      <a:cubicBezTo>
                        <a:pt x="67107" y="532862"/>
                        <a:pt x="83384" y="525575"/>
                        <a:pt x="95166" y="513793"/>
                      </a:cubicBezTo>
                      <a:close/>
                      <a:moveTo>
                        <a:pt x="463043" y="434766"/>
                      </a:moveTo>
                      <a:lnTo>
                        <a:pt x="467139" y="440841"/>
                      </a:lnTo>
                      <a:cubicBezTo>
                        <a:pt x="469507" y="446439"/>
                        <a:pt x="470816" y="452594"/>
                        <a:pt x="470816" y="459055"/>
                      </a:cubicBezTo>
                      <a:lnTo>
                        <a:pt x="470816" y="520137"/>
                      </a:lnTo>
                      <a:lnTo>
                        <a:pt x="452912" y="516522"/>
                      </a:lnTo>
                      <a:cubicBezTo>
                        <a:pt x="429544" y="506638"/>
                        <a:pt x="413148" y="483500"/>
                        <a:pt x="413148" y="456533"/>
                      </a:cubicBezTo>
                      <a:lnTo>
                        <a:pt x="413148" y="447630"/>
                      </a:lnTo>
                      <a:lnTo>
                        <a:pt x="426209" y="447630"/>
                      </a:lnTo>
                      <a:cubicBezTo>
                        <a:pt x="435198" y="447630"/>
                        <a:pt x="443762" y="445808"/>
                        <a:pt x="451551" y="442514"/>
                      </a:cubicBezTo>
                      <a:close/>
                      <a:moveTo>
                        <a:pt x="45464" y="433748"/>
                      </a:moveTo>
                      <a:lnTo>
                        <a:pt x="58465" y="442513"/>
                      </a:lnTo>
                      <a:cubicBezTo>
                        <a:pt x="66254" y="445808"/>
                        <a:pt x="74818" y="447629"/>
                        <a:pt x="83807" y="447629"/>
                      </a:cubicBezTo>
                      <a:lnTo>
                        <a:pt x="96868" y="447630"/>
                      </a:lnTo>
                      <a:lnTo>
                        <a:pt x="96868" y="456533"/>
                      </a:lnTo>
                      <a:cubicBezTo>
                        <a:pt x="96868" y="492490"/>
                        <a:pt x="67720" y="521639"/>
                        <a:pt x="31762" y="521639"/>
                      </a:cubicBezTo>
                      <a:lnTo>
                        <a:pt x="23353" y="521638"/>
                      </a:lnTo>
                      <a:lnTo>
                        <a:pt x="323" y="516989"/>
                      </a:lnTo>
                      <a:lnTo>
                        <a:pt x="8356" y="477200"/>
                      </a:lnTo>
                      <a:cubicBezTo>
                        <a:pt x="13736" y="464480"/>
                        <a:pt x="21522" y="453024"/>
                        <a:pt x="31143" y="443403"/>
                      </a:cubicBezTo>
                      <a:close/>
                      <a:moveTo>
                        <a:pt x="330826" y="413413"/>
                      </a:moveTo>
                      <a:lnTo>
                        <a:pt x="341038" y="428561"/>
                      </a:lnTo>
                      <a:cubicBezTo>
                        <a:pt x="352820" y="440342"/>
                        <a:pt x="369096" y="447629"/>
                        <a:pt x="387075" y="447629"/>
                      </a:cubicBezTo>
                      <a:lnTo>
                        <a:pt x="400136" y="447630"/>
                      </a:lnTo>
                      <a:lnTo>
                        <a:pt x="400136" y="456533"/>
                      </a:lnTo>
                      <a:cubicBezTo>
                        <a:pt x="400136" y="492490"/>
                        <a:pt x="370987" y="521639"/>
                        <a:pt x="335030" y="521639"/>
                      </a:cubicBezTo>
                      <a:lnTo>
                        <a:pt x="326620" y="521638"/>
                      </a:lnTo>
                      <a:cubicBezTo>
                        <a:pt x="290663" y="521638"/>
                        <a:pt x="261514" y="492490"/>
                        <a:pt x="261514" y="456533"/>
                      </a:cubicBezTo>
                      <a:lnTo>
                        <a:pt x="261514" y="447630"/>
                      </a:lnTo>
                      <a:lnTo>
                        <a:pt x="274575" y="447630"/>
                      </a:lnTo>
                      <a:cubicBezTo>
                        <a:pt x="292554" y="447630"/>
                        <a:pt x="308830" y="440343"/>
                        <a:pt x="320612" y="428561"/>
                      </a:cubicBezTo>
                      <a:close/>
                      <a:moveTo>
                        <a:pt x="179192" y="413413"/>
                      </a:moveTo>
                      <a:lnTo>
                        <a:pt x="189404" y="428561"/>
                      </a:lnTo>
                      <a:cubicBezTo>
                        <a:pt x="201186" y="440342"/>
                        <a:pt x="217462" y="447629"/>
                        <a:pt x="235441" y="447629"/>
                      </a:cubicBezTo>
                      <a:lnTo>
                        <a:pt x="248502" y="447630"/>
                      </a:lnTo>
                      <a:lnTo>
                        <a:pt x="248502" y="456533"/>
                      </a:lnTo>
                      <a:cubicBezTo>
                        <a:pt x="248502" y="492490"/>
                        <a:pt x="219353" y="521639"/>
                        <a:pt x="183396" y="521639"/>
                      </a:cubicBezTo>
                      <a:lnTo>
                        <a:pt x="174986" y="521638"/>
                      </a:lnTo>
                      <a:cubicBezTo>
                        <a:pt x="139029" y="521638"/>
                        <a:pt x="109881" y="492490"/>
                        <a:pt x="109881" y="456533"/>
                      </a:cubicBezTo>
                      <a:lnTo>
                        <a:pt x="109881" y="447630"/>
                      </a:lnTo>
                      <a:lnTo>
                        <a:pt x="122942" y="447630"/>
                      </a:lnTo>
                      <a:cubicBezTo>
                        <a:pt x="140920" y="447630"/>
                        <a:pt x="157197" y="440343"/>
                        <a:pt x="168978" y="428561"/>
                      </a:cubicBezTo>
                      <a:close/>
                      <a:moveTo>
                        <a:pt x="152321" y="361753"/>
                      </a:moveTo>
                      <a:lnTo>
                        <a:pt x="161628" y="363632"/>
                      </a:lnTo>
                      <a:lnTo>
                        <a:pt x="174689" y="363633"/>
                      </a:lnTo>
                      <a:lnTo>
                        <a:pt x="174689" y="372536"/>
                      </a:lnTo>
                      <a:cubicBezTo>
                        <a:pt x="174689" y="408493"/>
                        <a:pt x="145541" y="437642"/>
                        <a:pt x="109584" y="437642"/>
                      </a:cubicBezTo>
                      <a:lnTo>
                        <a:pt x="101174" y="437641"/>
                      </a:lnTo>
                      <a:cubicBezTo>
                        <a:pt x="92185" y="437641"/>
                        <a:pt x="83621" y="435819"/>
                        <a:pt x="75832" y="432525"/>
                      </a:cubicBezTo>
                      <a:lnTo>
                        <a:pt x="61555" y="422899"/>
                      </a:lnTo>
                      <a:lnTo>
                        <a:pt x="64939" y="420617"/>
                      </a:lnTo>
                      <a:cubicBezTo>
                        <a:pt x="77660" y="415236"/>
                        <a:pt x="91646" y="412261"/>
                        <a:pt x="106326" y="412261"/>
                      </a:cubicBezTo>
                      <a:lnTo>
                        <a:pt x="159310" y="412261"/>
                      </a:lnTo>
                      <a:close/>
                      <a:moveTo>
                        <a:pt x="408647" y="329416"/>
                      </a:moveTo>
                      <a:lnTo>
                        <a:pt x="418859" y="344563"/>
                      </a:lnTo>
                      <a:cubicBezTo>
                        <a:pt x="424750" y="350454"/>
                        <a:pt x="431765" y="355222"/>
                        <a:pt x="439554" y="358516"/>
                      </a:cubicBezTo>
                      <a:lnTo>
                        <a:pt x="460987" y="362843"/>
                      </a:lnTo>
                      <a:lnTo>
                        <a:pt x="457508" y="419503"/>
                      </a:lnTo>
                      <a:lnTo>
                        <a:pt x="438193" y="432525"/>
                      </a:lnTo>
                      <a:cubicBezTo>
                        <a:pt x="430404" y="435820"/>
                        <a:pt x="421841" y="437642"/>
                        <a:pt x="412851" y="437642"/>
                      </a:cubicBezTo>
                      <a:lnTo>
                        <a:pt x="404441" y="437641"/>
                      </a:lnTo>
                      <a:cubicBezTo>
                        <a:pt x="368484" y="437641"/>
                        <a:pt x="339336" y="408493"/>
                        <a:pt x="339336" y="372536"/>
                      </a:cubicBezTo>
                      <a:lnTo>
                        <a:pt x="339336" y="363633"/>
                      </a:lnTo>
                      <a:lnTo>
                        <a:pt x="352396" y="363633"/>
                      </a:lnTo>
                      <a:cubicBezTo>
                        <a:pt x="370375" y="363633"/>
                        <a:pt x="386651" y="356346"/>
                        <a:pt x="398433" y="344564"/>
                      </a:cubicBezTo>
                      <a:close/>
                      <a:moveTo>
                        <a:pt x="257013" y="329416"/>
                      </a:moveTo>
                      <a:lnTo>
                        <a:pt x="267225" y="344563"/>
                      </a:lnTo>
                      <a:cubicBezTo>
                        <a:pt x="279007" y="356345"/>
                        <a:pt x="295284" y="363632"/>
                        <a:pt x="313262" y="363632"/>
                      </a:cubicBezTo>
                      <a:lnTo>
                        <a:pt x="326323" y="363633"/>
                      </a:lnTo>
                      <a:lnTo>
                        <a:pt x="326323" y="372536"/>
                      </a:lnTo>
                      <a:cubicBezTo>
                        <a:pt x="326323" y="408493"/>
                        <a:pt x="297174" y="437642"/>
                        <a:pt x="261217" y="437642"/>
                      </a:cubicBezTo>
                      <a:lnTo>
                        <a:pt x="252807" y="437641"/>
                      </a:lnTo>
                      <a:cubicBezTo>
                        <a:pt x="216850" y="437641"/>
                        <a:pt x="187702" y="408493"/>
                        <a:pt x="187702" y="372536"/>
                      </a:cubicBezTo>
                      <a:lnTo>
                        <a:pt x="187702" y="363633"/>
                      </a:lnTo>
                      <a:lnTo>
                        <a:pt x="200763" y="363633"/>
                      </a:lnTo>
                      <a:cubicBezTo>
                        <a:pt x="218741" y="363633"/>
                        <a:pt x="235018" y="356346"/>
                        <a:pt x="246799" y="344564"/>
                      </a:cubicBezTo>
                      <a:close/>
                      <a:moveTo>
                        <a:pt x="467130" y="262781"/>
                      </a:moveTo>
                      <a:lnTo>
                        <a:pt x="461831" y="349093"/>
                      </a:lnTo>
                      <a:lnTo>
                        <a:pt x="452912" y="347293"/>
                      </a:lnTo>
                      <a:cubicBezTo>
                        <a:pt x="429544" y="337409"/>
                        <a:pt x="413148" y="314271"/>
                        <a:pt x="413148" y="287303"/>
                      </a:cubicBezTo>
                      <a:lnTo>
                        <a:pt x="413148" y="278401"/>
                      </a:lnTo>
                      <a:lnTo>
                        <a:pt x="426209" y="278401"/>
                      </a:lnTo>
                      <a:cubicBezTo>
                        <a:pt x="435198" y="278401"/>
                        <a:pt x="443762" y="276579"/>
                        <a:pt x="451551" y="273284"/>
                      </a:cubicBezTo>
                      <a:close/>
                      <a:moveTo>
                        <a:pt x="330826" y="244183"/>
                      </a:moveTo>
                      <a:lnTo>
                        <a:pt x="341038" y="259331"/>
                      </a:lnTo>
                      <a:cubicBezTo>
                        <a:pt x="352820" y="271113"/>
                        <a:pt x="369096" y="278400"/>
                        <a:pt x="387075" y="278400"/>
                      </a:cubicBezTo>
                      <a:lnTo>
                        <a:pt x="400136" y="278401"/>
                      </a:lnTo>
                      <a:lnTo>
                        <a:pt x="400136" y="287304"/>
                      </a:lnTo>
                      <a:cubicBezTo>
                        <a:pt x="400136" y="323261"/>
                        <a:pt x="370987" y="352409"/>
                        <a:pt x="335030" y="352409"/>
                      </a:cubicBezTo>
                      <a:lnTo>
                        <a:pt x="326620" y="352409"/>
                      </a:lnTo>
                      <a:cubicBezTo>
                        <a:pt x="290663" y="352409"/>
                        <a:pt x="261514" y="323260"/>
                        <a:pt x="261514" y="287303"/>
                      </a:cubicBezTo>
                      <a:lnTo>
                        <a:pt x="261514" y="278401"/>
                      </a:lnTo>
                      <a:lnTo>
                        <a:pt x="274575" y="278401"/>
                      </a:lnTo>
                      <a:cubicBezTo>
                        <a:pt x="292554" y="278401"/>
                        <a:pt x="308830" y="271113"/>
                        <a:pt x="320612" y="259332"/>
                      </a:cubicBezTo>
                      <a:close/>
                      <a:moveTo>
                        <a:pt x="179192" y="244183"/>
                      </a:moveTo>
                      <a:lnTo>
                        <a:pt x="189404" y="259331"/>
                      </a:lnTo>
                      <a:cubicBezTo>
                        <a:pt x="201186" y="271113"/>
                        <a:pt x="217462" y="278400"/>
                        <a:pt x="235441" y="278400"/>
                      </a:cubicBezTo>
                      <a:lnTo>
                        <a:pt x="248502" y="278401"/>
                      </a:lnTo>
                      <a:lnTo>
                        <a:pt x="248502" y="287304"/>
                      </a:lnTo>
                      <a:cubicBezTo>
                        <a:pt x="248502" y="323261"/>
                        <a:pt x="219353" y="352409"/>
                        <a:pt x="183396" y="352409"/>
                      </a:cubicBezTo>
                      <a:lnTo>
                        <a:pt x="174986" y="352409"/>
                      </a:lnTo>
                      <a:lnTo>
                        <a:pt x="150340" y="347433"/>
                      </a:lnTo>
                      <a:lnTo>
                        <a:pt x="140303" y="274896"/>
                      </a:lnTo>
                      <a:lnTo>
                        <a:pt x="148284" y="273284"/>
                      </a:lnTo>
                      <a:cubicBezTo>
                        <a:pt x="156073" y="269990"/>
                        <a:pt x="163088" y="265223"/>
                        <a:pt x="168978" y="259332"/>
                      </a:cubicBezTo>
                      <a:close/>
                      <a:moveTo>
                        <a:pt x="127651" y="183464"/>
                      </a:moveTo>
                      <a:lnTo>
                        <a:pt x="136286" y="189287"/>
                      </a:lnTo>
                      <a:cubicBezTo>
                        <a:pt x="144075" y="192581"/>
                        <a:pt x="152639" y="194403"/>
                        <a:pt x="161628" y="194403"/>
                      </a:cubicBezTo>
                      <a:lnTo>
                        <a:pt x="174689" y="194403"/>
                      </a:lnTo>
                      <a:lnTo>
                        <a:pt x="174689" y="203307"/>
                      </a:lnTo>
                      <a:cubicBezTo>
                        <a:pt x="174689" y="221285"/>
                        <a:pt x="167402" y="237561"/>
                        <a:pt x="155620" y="249343"/>
                      </a:cubicBezTo>
                      <a:lnTo>
                        <a:pt x="138376" y="260970"/>
                      </a:lnTo>
                      <a:close/>
                      <a:moveTo>
                        <a:pt x="408647" y="160186"/>
                      </a:moveTo>
                      <a:lnTo>
                        <a:pt x="418859" y="175334"/>
                      </a:lnTo>
                      <a:cubicBezTo>
                        <a:pt x="430641" y="187116"/>
                        <a:pt x="446917" y="194403"/>
                        <a:pt x="464896" y="194403"/>
                      </a:cubicBezTo>
                      <a:lnTo>
                        <a:pt x="471329" y="194403"/>
                      </a:lnTo>
                      <a:lnTo>
                        <a:pt x="468864" y="234547"/>
                      </a:lnTo>
                      <a:lnTo>
                        <a:pt x="458888" y="249343"/>
                      </a:lnTo>
                      <a:cubicBezTo>
                        <a:pt x="447106" y="261125"/>
                        <a:pt x="430830" y="268412"/>
                        <a:pt x="412851" y="268412"/>
                      </a:cubicBezTo>
                      <a:lnTo>
                        <a:pt x="404441" y="268412"/>
                      </a:lnTo>
                      <a:cubicBezTo>
                        <a:pt x="368484" y="268412"/>
                        <a:pt x="339336" y="239263"/>
                        <a:pt x="339336" y="203306"/>
                      </a:cubicBezTo>
                      <a:lnTo>
                        <a:pt x="339336" y="194403"/>
                      </a:lnTo>
                      <a:lnTo>
                        <a:pt x="352396" y="194403"/>
                      </a:lnTo>
                      <a:cubicBezTo>
                        <a:pt x="370375" y="194403"/>
                        <a:pt x="386651" y="187116"/>
                        <a:pt x="398433" y="175335"/>
                      </a:cubicBezTo>
                      <a:close/>
                      <a:moveTo>
                        <a:pt x="257013" y="160186"/>
                      </a:moveTo>
                      <a:lnTo>
                        <a:pt x="267225" y="175334"/>
                      </a:lnTo>
                      <a:cubicBezTo>
                        <a:pt x="279007" y="187116"/>
                        <a:pt x="295284" y="194403"/>
                        <a:pt x="313262" y="194403"/>
                      </a:cubicBezTo>
                      <a:lnTo>
                        <a:pt x="326323" y="194403"/>
                      </a:lnTo>
                      <a:lnTo>
                        <a:pt x="326323" y="203307"/>
                      </a:lnTo>
                      <a:cubicBezTo>
                        <a:pt x="326323" y="239264"/>
                        <a:pt x="297174" y="268412"/>
                        <a:pt x="261217" y="268412"/>
                      </a:cubicBezTo>
                      <a:lnTo>
                        <a:pt x="252807" y="268412"/>
                      </a:lnTo>
                      <a:cubicBezTo>
                        <a:pt x="216850" y="268412"/>
                        <a:pt x="187702" y="239263"/>
                        <a:pt x="187702" y="203306"/>
                      </a:cubicBezTo>
                      <a:lnTo>
                        <a:pt x="187702" y="194403"/>
                      </a:lnTo>
                      <a:lnTo>
                        <a:pt x="200763" y="194403"/>
                      </a:lnTo>
                      <a:cubicBezTo>
                        <a:pt x="218741" y="194403"/>
                        <a:pt x="235018" y="187116"/>
                        <a:pt x="246799" y="175335"/>
                      </a:cubicBezTo>
                      <a:close/>
                      <a:moveTo>
                        <a:pt x="478282" y="81150"/>
                      </a:moveTo>
                      <a:lnTo>
                        <a:pt x="472094" y="181936"/>
                      </a:lnTo>
                      <a:lnTo>
                        <a:pt x="452912" y="178063"/>
                      </a:lnTo>
                      <a:cubicBezTo>
                        <a:pt x="429544" y="168180"/>
                        <a:pt x="413148" y="145042"/>
                        <a:pt x="413148" y="118074"/>
                      </a:cubicBezTo>
                      <a:lnTo>
                        <a:pt x="413148" y="109171"/>
                      </a:lnTo>
                      <a:lnTo>
                        <a:pt x="426209" y="109171"/>
                      </a:lnTo>
                      <a:cubicBezTo>
                        <a:pt x="444188" y="109171"/>
                        <a:pt x="460464" y="101884"/>
                        <a:pt x="472246" y="90102"/>
                      </a:cubicBezTo>
                      <a:close/>
                      <a:moveTo>
                        <a:pt x="330826" y="74954"/>
                      </a:moveTo>
                      <a:lnTo>
                        <a:pt x="341038" y="90102"/>
                      </a:lnTo>
                      <a:cubicBezTo>
                        <a:pt x="352820" y="101883"/>
                        <a:pt x="369096" y="109171"/>
                        <a:pt x="387075" y="109171"/>
                      </a:cubicBezTo>
                      <a:lnTo>
                        <a:pt x="400136" y="109171"/>
                      </a:lnTo>
                      <a:lnTo>
                        <a:pt x="400136" y="118074"/>
                      </a:lnTo>
                      <a:cubicBezTo>
                        <a:pt x="400136" y="154031"/>
                        <a:pt x="370987" y="183180"/>
                        <a:pt x="335030" y="183180"/>
                      </a:cubicBezTo>
                      <a:lnTo>
                        <a:pt x="326620" y="183179"/>
                      </a:lnTo>
                      <a:cubicBezTo>
                        <a:pt x="290663" y="183179"/>
                        <a:pt x="261514" y="154031"/>
                        <a:pt x="261514" y="118074"/>
                      </a:cubicBezTo>
                      <a:lnTo>
                        <a:pt x="261514" y="109171"/>
                      </a:lnTo>
                      <a:lnTo>
                        <a:pt x="274575" y="109171"/>
                      </a:lnTo>
                      <a:cubicBezTo>
                        <a:pt x="292554" y="109171"/>
                        <a:pt x="308830" y="101884"/>
                        <a:pt x="320612" y="90102"/>
                      </a:cubicBezTo>
                      <a:close/>
                      <a:moveTo>
                        <a:pt x="179192" y="74954"/>
                      </a:moveTo>
                      <a:lnTo>
                        <a:pt x="189404" y="90102"/>
                      </a:lnTo>
                      <a:cubicBezTo>
                        <a:pt x="201186" y="101883"/>
                        <a:pt x="217462" y="109171"/>
                        <a:pt x="235441" y="109171"/>
                      </a:cubicBezTo>
                      <a:lnTo>
                        <a:pt x="248502" y="109171"/>
                      </a:lnTo>
                      <a:lnTo>
                        <a:pt x="248502" y="118074"/>
                      </a:lnTo>
                      <a:cubicBezTo>
                        <a:pt x="248502" y="154031"/>
                        <a:pt x="219353" y="183180"/>
                        <a:pt x="183396" y="183180"/>
                      </a:cubicBezTo>
                      <a:lnTo>
                        <a:pt x="174986" y="183179"/>
                      </a:lnTo>
                      <a:cubicBezTo>
                        <a:pt x="157008" y="183179"/>
                        <a:pt x="140731" y="175892"/>
                        <a:pt x="128950" y="164111"/>
                      </a:cubicBezTo>
                      <a:lnTo>
                        <a:pt x="123946" y="156689"/>
                      </a:lnTo>
                      <a:lnTo>
                        <a:pt x="117371" y="109171"/>
                      </a:lnTo>
                      <a:lnTo>
                        <a:pt x="122942" y="109171"/>
                      </a:lnTo>
                      <a:cubicBezTo>
                        <a:pt x="140920" y="109171"/>
                        <a:pt x="157197" y="101884"/>
                        <a:pt x="168978" y="90102"/>
                      </a:cubicBezTo>
                      <a:close/>
                      <a:moveTo>
                        <a:pt x="439809" y="0"/>
                      </a:moveTo>
                      <a:lnTo>
                        <a:pt x="483264" y="0"/>
                      </a:lnTo>
                      <a:lnTo>
                        <a:pt x="482408" y="13950"/>
                      </a:lnTo>
                      <a:lnTo>
                        <a:pt x="478254" y="13950"/>
                      </a:lnTo>
                      <a:cubicBezTo>
                        <a:pt x="469264" y="13950"/>
                        <a:pt x="460701" y="12128"/>
                        <a:pt x="452912" y="8834"/>
                      </a:cubicBezTo>
                      <a:close/>
                      <a:moveTo>
                        <a:pt x="402549" y="0"/>
                      </a:moveTo>
                      <a:lnTo>
                        <a:pt x="414744" y="0"/>
                      </a:lnTo>
                      <a:lnTo>
                        <a:pt x="418859" y="6105"/>
                      </a:lnTo>
                      <a:cubicBezTo>
                        <a:pt x="430641" y="17886"/>
                        <a:pt x="446917" y="25174"/>
                        <a:pt x="464896" y="25174"/>
                      </a:cubicBezTo>
                      <a:lnTo>
                        <a:pt x="477957" y="25174"/>
                      </a:lnTo>
                      <a:lnTo>
                        <a:pt x="477957" y="34077"/>
                      </a:lnTo>
                      <a:cubicBezTo>
                        <a:pt x="477957" y="70034"/>
                        <a:pt x="448808" y="99183"/>
                        <a:pt x="412851" y="99183"/>
                      </a:cubicBezTo>
                      <a:lnTo>
                        <a:pt x="404441" y="99182"/>
                      </a:lnTo>
                      <a:cubicBezTo>
                        <a:pt x="368484" y="99182"/>
                        <a:pt x="339336" y="70034"/>
                        <a:pt x="339336" y="34077"/>
                      </a:cubicBezTo>
                      <a:lnTo>
                        <a:pt x="339336" y="25174"/>
                      </a:lnTo>
                      <a:lnTo>
                        <a:pt x="352396" y="25174"/>
                      </a:lnTo>
                      <a:cubicBezTo>
                        <a:pt x="370375" y="25174"/>
                        <a:pt x="386651" y="17887"/>
                        <a:pt x="398433" y="6105"/>
                      </a:cubicBezTo>
                      <a:close/>
                      <a:moveTo>
                        <a:pt x="288176" y="0"/>
                      </a:moveTo>
                      <a:lnTo>
                        <a:pt x="373475" y="0"/>
                      </a:lnTo>
                      <a:lnTo>
                        <a:pt x="360372" y="8834"/>
                      </a:lnTo>
                      <a:cubicBezTo>
                        <a:pt x="352583" y="12129"/>
                        <a:pt x="344020" y="13951"/>
                        <a:pt x="335030" y="13951"/>
                      </a:cubicBezTo>
                      <a:lnTo>
                        <a:pt x="326620" y="13950"/>
                      </a:lnTo>
                      <a:cubicBezTo>
                        <a:pt x="317631" y="13950"/>
                        <a:pt x="309067" y="12128"/>
                        <a:pt x="301278" y="8834"/>
                      </a:cubicBezTo>
                      <a:close/>
                      <a:moveTo>
                        <a:pt x="250915" y="0"/>
                      </a:moveTo>
                      <a:lnTo>
                        <a:pt x="263110" y="0"/>
                      </a:lnTo>
                      <a:lnTo>
                        <a:pt x="267225" y="6105"/>
                      </a:lnTo>
                      <a:cubicBezTo>
                        <a:pt x="279007" y="17886"/>
                        <a:pt x="295284" y="25174"/>
                        <a:pt x="313262" y="25174"/>
                      </a:cubicBezTo>
                      <a:lnTo>
                        <a:pt x="326323" y="25174"/>
                      </a:lnTo>
                      <a:lnTo>
                        <a:pt x="326323" y="34077"/>
                      </a:lnTo>
                      <a:cubicBezTo>
                        <a:pt x="326323" y="70034"/>
                        <a:pt x="297174" y="99183"/>
                        <a:pt x="261217" y="99183"/>
                      </a:cubicBezTo>
                      <a:lnTo>
                        <a:pt x="252807" y="99182"/>
                      </a:lnTo>
                      <a:cubicBezTo>
                        <a:pt x="216850" y="99182"/>
                        <a:pt x="187702" y="70034"/>
                        <a:pt x="187702" y="34077"/>
                      </a:cubicBezTo>
                      <a:lnTo>
                        <a:pt x="187702" y="25174"/>
                      </a:lnTo>
                      <a:lnTo>
                        <a:pt x="200763" y="25174"/>
                      </a:lnTo>
                      <a:cubicBezTo>
                        <a:pt x="218741" y="25174"/>
                        <a:pt x="235018" y="17887"/>
                        <a:pt x="246799" y="6105"/>
                      </a:cubicBezTo>
                      <a:close/>
                      <a:moveTo>
                        <a:pt x="136542" y="0"/>
                      </a:moveTo>
                      <a:lnTo>
                        <a:pt x="221841" y="0"/>
                      </a:lnTo>
                      <a:lnTo>
                        <a:pt x="208738" y="8834"/>
                      </a:lnTo>
                      <a:cubicBezTo>
                        <a:pt x="200949" y="12129"/>
                        <a:pt x="192386" y="13951"/>
                        <a:pt x="183396" y="13951"/>
                      </a:cubicBezTo>
                      <a:lnTo>
                        <a:pt x="174986" y="13950"/>
                      </a:lnTo>
                      <a:cubicBezTo>
                        <a:pt x="165997" y="13950"/>
                        <a:pt x="157433" y="12128"/>
                        <a:pt x="149644" y="8834"/>
                      </a:cubicBezTo>
                      <a:close/>
                      <a:moveTo>
                        <a:pt x="102264" y="0"/>
                      </a:moveTo>
                      <a:lnTo>
                        <a:pt x="111476" y="0"/>
                      </a:lnTo>
                      <a:lnTo>
                        <a:pt x="115592" y="6105"/>
                      </a:lnTo>
                      <a:cubicBezTo>
                        <a:pt x="127374" y="17886"/>
                        <a:pt x="143650" y="25174"/>
                        <a:pt x="161628" y="25174"/>
                      </a:cubicBezTo>
                      <a:lnTo>
                        <a:pt x="174689" y="25174"/>
                      </a:lnTo>
                      <a:lnTo>
                        <a:pt x="174689" y="34077"/>
                      </a:lnTo>
                      <a:cubicBezTo>
                        <a:pt x="174689" y="61045"/>
                        <a:pt x="158293" y="84183"/>
                        <a:pt x="134926" y="94067"/>
                      </a:cubicBezTo>
                      <a:lnTo>
                        <a:pt x="115814" y="97925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四角形: 角を丸くする 461">
                  <a:extLst>
                    <a:ext uri="{FF2B5EF4-FFF2-40B4-BE49-F238E27FC236}">
                      <a16:creationId xmlns:a16="http://schemas.microsoft.com/office/drawing/2014/main" id="{FD56DA52-EF62-4306-881B-711F60875B99}"/>
                    </a:ext>
                  </a:extLst>
                </p:cNvPr>
                <p:cNvSpPr/>
                <p:nvPr/>
              </p:nvSpPr>
              <p:spPr>
                <a:xfrm>
                  <a:off x="5432491" y="2673350"/>
                  <a:ext cx="399918" cy="11430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F7DA3D32-39A4-4204-8060-A884082043C6}"/>
                  </a:ext>
                </a:extLst>
              </p:cNvPr>
              <p:cNvGrpSpPr/>
              <p:nvPr/>
            </p:nvGrpSpPr>
            <p:grpSpPr>
              <a:xfrm flipH="1">
                <a:off x="-709664" y="10676458"/>
                <a:ext cx="492724" cy="689694"/>
                <a:chOff x="5339685" y="2673350"/>
                <a:chExt cx="492724" cy="689694"/>
              </a:xfrm>
              <a:solidFill>
                <a:srgbClr val="C00000"/>
              </a:solidFill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25289E38-8719-496E-A389-E6ECE720A390}"/>
                    </a:ext>
                  </a:extLst>
                </p:cNvPr>
                <p:cNvSpPr/>
                <p:nvPr/>
              </p:nvSpPr>
              <p:spPr>
                <a:xfrm>
                  <a:off x="5339685" y="2738132"/>
                  <a:ext cx="483264" cy="624912"/>
                </a:xfrm>
                <a:custGeom>
                  <a:avLst/>
                  <a:gdLst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26100 w 483264"/>
                    <a:gd name="connsiteY2" fmla="*/ 413122 h 624912"/>
                    <a:gd name="connsiteX3" fmla="*/ 457111 w 483264"/>
                    <a:gd name="connsiteY3" fmla="*/ 425967 h 624912"/>
                    <a:gd name="connsiteX4" fmla="*/ 470816 w 483264"/>
                    <a:gd name="connsiteY4" fmla="*/ 459055 h 624912"/>
                    <a:gd name="connsiteX5" fmla="*/ 470816 w 483264"/>
                    <a:gd name="connsiteY5" fmla="*/ 581395 h 624912"/>
                    <a:gd name="connsiteX6" fmla="*/ 427299 w 483264"/>
                    <a:gd name="connsiteY6" fmla="*/ 624912 h 624912"/>
                    <a:gd name="connsiteX7" fmla="*/ 357540 w 483264"/>
                    <a:gd name="connsiteY7" fmla="*/ 624912 h 624912"/>
                    <a:gd name="connsiteX8" fmla="*/ 219738 w 483264"/>
                    <a:gd name="connsiteY8" fmla="*/ 624912 h 624912"/>
                    <a:gd name="connsiteX9" fmla="*/ 43517 w 483264"/>
                    <a:gd name="connsiteY9" fmla="*/ 624912 h 624912"/>
                    <a:gd name="connsiteX10" fmla="*/ 0 w 483264"/>
                    <a:gd name="connsiteY10" fmla="*/ 581395 h 624912"/>
                    <a:gd name="connsiteX11" fmla="*/ 0 w 483264"/>
                    <a:gd name="connsiteY11" fmla="*/ 518587 h 624912"/>
                    <a:gd name="connsiteX12" fmla="*/ 106326 w 483264"/>
                    <a:gd name="connsiteY12" fmla="*/ 412261 h 624912"/>
                    <a:gd name="connsiteX13" fmla="*/ 159310 w 483264"/>
                    <a:gd name="connsiteY13" fmla="*/ 412261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357540 w 483264"/>
                    <a:gd name="connsiteY6" fmla="*/ 624912 h 624912"/>
                    <a:gd name="connsiteX7" fmla="*/ 219738 w 483264"/>
                    <a:gd name="connsiteY7" fmla="*/ 624912 h 624912"/>
                    <a:gd name="connsiteX8" fmla="*/ 43517 w 483264"/>
                    <a:gd name="connsiteY8" fmla="*/ 624912 h 624912"/>
                    <a:gd name="connsiteX9" fmla="*/ 0 w 483264"/>
                    <a:gd name="connsiteY9" fmla="*/ 581395 h 624912"/>
                    <a:gd name="connsiteX10" fmla="*/ 0 w 483264"/>
                    <a:gd name="connsiteY10" fmla="*/ 518587 h 624912"/>
                    <a:gd name="connsiteX11" fmla="*/ 106326 w 483264"/>
                    <a:gd name="connsiteY11" fmla="*/ 412261 h 624912"/>
                    <a:gd name="connsiteX12" fmla="*/ 159310 w 483264"/>
                    <a:gd name="connsiteY12" fmla="*/ 412261 h 624912"/>
                    <a:gd name="connsiteX13" fmla="*/ 102264 w 483264"/>
                    <a:gd name="connsiteY13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219738 w 483264"/>
                    <a:gd name="connsiteY6" fmla="*/ 624912 h 624912"/>
                    <a:gd name="connsiteX7" fmla="*/ 43517 w 483264"/>
                    <a:gd name="connsiteY7" fmla="*/ 624912 h 624912"/>
                    <a:gd name="connsiteX8" fmla="*/ 0 w 483264"/>
                    <a:gd name="connsiteY8" fmla="*/ 581395 h 624912"/>
                    <a:gd name="connsiteX9" fmla="*/ 0 w 483264"/>
                    <a:gd name="connsiteY9" fmla="*/ 518587 h 624912"/>
                    <a:gd name="connsiteX10" fmla="*/ 106326 w 483264"/>
                    <a:gd name="connsiteY10" fmla="*/ 412261 h 624912"/>
                    <a:gd name="connsiteX11" fmla="*/ 159310 w 483264"/>
                    <a:gd name="connsiteY11" fmla="*/ 412261 h 624912"/>
                    <a:gd name="connsiteX12" fmla="*/ 102264 w 483264"/>
                    <a:gd name="connsiteY12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43517 w 483264"/>
                    <a:gd name="connsiteY6" fmla="*/ 624912 h 624912"/>
                    <a:gd name="connsiteX7" fmla="*/ 0 w 483264"/>
                    <a:gd name="connsiteY7" fmla="*/ 581395 h 624912"/>
                    <a:gd name="connsiteX8" fmla="*/ 0 w 483264"/>
                    <a:gd name="connsiteY8" fmla="*/ 518587 h 624912"/>
                    <a:gd name="connsiteX9" fmla="*/ 106326 w 483264"/>
                    <a:gd name="connsiteY9" fmla="*/ 412261 h 624912"/>
                    <a:gd name="connsiteX10" fmla="*/ 159310 w 483264"/>
                    <a:gd name="connsiteY10" fmla="*/ 412261 h 624912"/>
                    <a:gd name="connsiteX11" fmla="*/ 102264 w 483264"/>
                    <a:gd name="connsiteY11" fmla="*/ 0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3264" h="624912">
                      <a:moveTo>
                        <a:pt x="102264" y="0"/>
                      </a:moveTo>
                      <a:lnTo>
                        <a:pt x="483264" y="0"/>
                      </a:lnTo>
                      <a:lnTo>
                        <a:pt x="457111" y="425967"/>
                      </a:lnTo>
                      <a:cubicBezTo>
                        <a:pt x="465579" y="434435"/>
                        <a:pt x="470816" y="446133"/>
                        <a:pt x="470816" y="459055"/>
                      </a:cubicBezTo>
                      <a:lnTo>
                        <a:pt x="470816" y="581395"/>
                      </a:lnTo>
                      <a:cubicBezTo>
                        <a:pt x="470816" y="605429"/>
                        <a:pt x="451333" y="624912"/>
                        <a:pt x="427299" y="624912"/>
                      </a:cubicBezTo>
                      <a:lnTo>
                        <a:pt x="43517" y="624912"/>
                      </a:lnTo>
                      <a:cubicBezTo>
                        <a:pt x="19483" y="624912"/>
                        <a:pt x="0" y="605429"/>
                        <a:pt x="0" y="581395"/>
                      </a:cubicBezTo>
                      <a:lnTo>
                        <a:pt x="0" y="518587"/>
                      </a:lnTo>
                      <a:cubicBezTo>
                        <a:pt x="0" y="459865"/>
                        <a:pt x="47604" y="412261"/>
                        <a:pt x="106326" y="412261"/>
                      </a:cubicBezTo>
                      <a:lnTo>
                        <a:pt x="159310" y="412261"/>
                      </a:lnTo>
                      <a:lnTo>
                        <a:pt x="10226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3E16BD21-628C-4D8F-A1F2-FE98D94FCA0E}"/>
                    </a:ext>
                  </a:extLst>
                </p:cNvPr>
                <p:cNvSpPr/>
                <p:nvPr/>
              </p:nvSpPr>
              <p:spPr>
                <a:xfrm>
                  <a:off x="5345112" y="2738132"/>
                  <a:ext cx="483264" cy="624912"/>
                </a:xfrm>
                <a:custGeom>
                  <a:avLst/>
                  <a:gdLst>
                    <a:gd name="connsiteX0" fmla="*/ 460840 w 483264"/>
                    <a:gd name="connsiteY0" fmla="*/ 605480 h 624912"/>
                    <a:gd name="connsiteX1" fmla="*/ 458071 w 483264"/>
                    <a:gd name="connsiteY1" fmla="*/ 612166 h 624912"/>
                    <a:gd name="connsiteX2" fmla="*/ 427299 w 483264"/>
                    <a:gd name="connsiteY2" fmla="*/ 624912 h 624912"/>
                    <a:gd name="connsiteX3" fmla="*/ 413148 w 483264"/>
                    <a:gd name="connsiteY3" fmla="*/ 624912 h 624912"/>
                    <a:gd name="connsiteX4" fmla="*/ 413148 w 483264"/>
                    <a:gd name="connsiteY4" fmla="*/ 616859 h 624912"/>
                    <a:gd name="connsiteX5" fmla="*/ 426209 w 483264"/>
                    <a:gd name="connsiteY5" fmla="*/ 616859 h 624912"/>
                    <a:gd name="connsiteX6" fmla="*/ 451551 w 483264"/>
                    <a:gd name="connsiteY6" fmla="*/ 611743 h 624912"/>
                    <a:gd name="connsiteX7" fmla="*/ 330826 w 483264"/>
                    <a:gd name="connsiteY7" fmla="*/ 582642 h 624912"/>
                    <a:gd name="connsiteX8" fmla="*/ 341038 w 483264"/>
                    <a:gd name="connsiteY8" fmla="*/ 597790 h 624912"/>
                    <a:gd name="connsiteX9" fmla="*/ 387075 w 483264"/>
                    <a:gd name="connsiteY9" fmla="*/ 616859 h 624912"/>
                    <a:gd name="connsiteX10" fmla="*/ 400136 w 483264"/>
                    <a:gd name="connsiteY10" fmla="*/ 616859 h 624912"/>
                    <a:gd name="connsiteX11" fmla="*/ 400136 w 483264"/>
                    <a:gd name="connsiteY11" fmla="*/ 624912 h 624912"/>
                    <a:gd name="connsiteX12" fmla="*/ 261514 w 483264"/>
                    <a:gd name="connsiteY12" fmla="*/ 624912 h 624912"/>
                    <a:gd name="connsiteX13" fmla="*/ 261514 w 483264"/>
                    <a:gd name="connsiteY13" fmla="*/ 616859 h 624912"/>
                    <a:gd name="connsiteX14" fmla="*/ 274575 w 483264"/>
                    <a:gd name="connsiteY14" fmla="*/ 616859 h 624912"/>
                    <a:gd name="connsiteX15" fmla="*/ 320612 w 483264"/>
                    <a:gd name="connsiteY15" fmla="*/ 597790 h 624912"/>
                    <a:gd name="connsiteX16" fmla="*/ 179192 w 483264"/>
                    <a:gd name="connsiteY16" fmla="*/ 582642 h 624912"/>
                    <a:gd name="connsiteX17" fmla="*/ 189404 w 483264"/>
                    <a:gd name="connsiteY17" fmla="*/ 597790 h 624912"/>
                    <a:gd name="connsiteX18" fmla="*/ 235441 w 483264"/>
                    <a:gd name="connsiteY18" fmla="*/ 616859 h 624912"/>
                    <a:gd name="connsiteX19" fmla="*/ 248502 w 483264"/>
                    <a:gd name="connsiteY19" fmla="*/ 616859 h 624912"/>
                    <a:gd name="connsiteX20" fmla="*/ 248502 w 483264"/>
                    <a:gd name="connsiteY20" fmla="*/ 624912 h 624912"/>
                    <a:gd name="connsiteX21" fmla="*/ 109881 w 483264"/>
                    <a:gd name="connsiteY21" fmla="*/ 624912 h 624912"/>
                    <a:gd name="connsiteX22" fmla="*/ 109881 w 483264"/>
                    <a:gd name="connsiteY22" fmla="*/ 616859 h 624912"/>
                    <a:gd name="connsiteX23" fmla="*/ 122942 w 483264"/>
                    <a:gd name="connsiteY23" fmla="*/ 616859 h 624912"/>
                    <a:gd name="connsiteX24" fmla="*/ 168978 w 483264"/>
                    <a:gd name="connsiteY24" fmla="*/ 597790 h 624912"/>
                    <a:gd name="connsiteX25" fmla="*/ 27558 w 483264"/>
                    <a:gd name="connsiteY25" fmla="*/ 582642 h 624912"/>
                    <a:gd name="connsiteX26" fmla="*/ 37771 w 483264"/>
                    <a:gd name="connsiteY26" fmla="*/ 597790 h 624912"/>
                    <a:gd name="connsiteX27" fmla="*/ 83807 w 483264"/>
                    <a:gd name="connsiteY27" fmla="*/ 616859 h 624912"/>
                    <a:gd name="connsiteX28" fmla="*/ 96868 w 483264"/>
                    <a:gd name="connsiteY28" fmla="*/ 616859 h 624912"/>
                    <a:gd name="connsiteX29" fmla="*/ 96868 w 483264"/>
                    <a:gd name="connsiteY29" fmla="*/ 624912 h 624912"/>
                    <a:gd name="connsiteX30" fmla="*/ 43517 w 483264"/>
                    <a:gd name="connsiteY30" fmla="*/ 624912 h 624912"/>
                    <a:gd name="connsiteX31" fmla="*/ 12746 w 483264"/>
                    <a:gd name="connsiteY31" fmla="*/ 612166 h 624912"/>
                    <a:gd name="connsiteX32" fmla="*/ 9095 w 483264"/>
                    <a:gd name="connsiteY32" fmla="*/ 603352 h 624912"/>
                    <a:gd name="connsiteX33" fmla="*/ 17345 w 483264"/>
                    <a:gd name="connsiteY33" fmla="*/ 597790 h 624912"/>
                    <a:gd name="connsiteX34" fmla="*/ 0 w 483264"/>
                    <a:gd name="connsiteY34" fmla="*/ 530844 h 624912"/>
                    <a:gd name="connsiteX35" fmla="*/ 9995 w 483264"/>
                    <a:gd name="connsiteY35" fmla="*/ 532862 h 624912"/>
                    <a:gd name="connsiteX36" fmla="*/ 23055 w 483264"/>
                    <a:gd name="connsiteY36" fmla="*/ 532862 h 624912"/>
                    <a:gd name="connsiteX37" fmla="*/ 23055 w 483264"/>
                    <a:gd name="connsiteY37" fmla="*/ 541765 h 624912"/>
                    <a:gd name="connsiteX38" fmla="*/ 3986 w 483264"/>
                    <a:gd name="connsiteY38" fmla="*/ 587802 h 624912"/>
                    <a:gd name="connsiteX39" fmla="*/ 2945 w 483264"/>
                    <a:gd name="connsiteY39" fmla="*/ 588504 h 624912"/>
                    <a:gd name="connsiteX40" fmla="*/ 0 w 483264"/>
                    <a:gd name="connsiteY40" fmla="*/ 581395 h 624912"/>
                    <a:gd name="connsiteX41" fmla="*/ 408647 w 483264"/>
                    <a:gd name="connsiteY41" fmla="*/ 498645 h 624912"/>
                    <a:gd name="connsiteX42" fmla="*/ 418859 w 483264"/>
                    <a:gd name="connsiteY42" fmla="*/ 513793 h 624912"/>
                    <a:gd name="connsiteX43" fmla="*/ 464896 w 483264"/>
                    <a:gd name="connsiteY43" fmla="*/ 532862 h 624912"/>
                    <a:gd name="connsiteX44" fmla="*/ 470816 w 483264"/>
                    <a:gd name="connsiteY44" fmla="*/ 532862 h 624912"/>
                    <a:gd name="connsiteX45" fmla="*/ 470816 w 483264"/>
                    <a:gd name="connsiteY45" fmla="*/ 570110 h 624912"/>
                    <a:gd name="connsiteX46" fmla="*/ 458888 w 483264"/>
                    <a:gd name="connsiteY46" fmla="*/ 587802 h 624912"/>
                    <a:gd name="connsiteX47" fmla="*/ 412851 w 483264"/>
                    <a:gd name="connsiteY47" fmla="*/ 606871 h 624912"/>
                    <a:gd name="connsiteX48" fmla="*/ 404441 w 483264"/>
                    <a:gd name="connsiteY48" fmla="*/ 606871 h 624912"/>
                    <a:gd name="connsiteX49" fmla="*/ 339336 w 483264"/>
                    <a:gd name="connsiteY49" fmla="*/ 541765 h 624912"/>
                    <a:gd name="connsiteX50" fmla="*/ 339336 w 483264"/>
                    <a:gd name="connsiteY50" fmla="*/ 532862 h 624912"/>
                    <a:gd name="connsiteX51" fmla="*/ 352396 w 483264"/>
                    <a:gd name="connsiteY51" fmla="*/ 532862 h 624912"/>
                    <a:gd name="connsiteX52" fmla="*/ 398433 w 483264"/>
                    <a:gd name="connsiteY52" fmla="*/ 513793 h 624912"/>
                    <a:gd name="connsiteX53" fmla="*/ 257013 w 483264"/>
                    <a:gd name="connsiteY53" fmla="*/ 498645 h 624912"/>
                    <a:gd name="connsiteX54" fmla="*/ 267225 w 483264"/>
                    <a:gd name="connsiteY54" fmla="*/ 513793 h 624912"/>
                    <a:gd name="connsiteX55" fmla="*/ 313262 w 483264"/>
                    <a:gd name="connsiteY55" fmla="*/ 532862 h 624912"/>
                    <a:gd name="connsiteX56" fmla="*/ 326323 w 483264"/>
                    <a:gd name="connsiteY56" fmla="*/ 532862 h 624912"/>
                    <a:gd name="connsiteX57" fmla="*/ 326323 w 483264"/>
                    <a:gd name="connsiteY57" fmla="*/ 541765 h 624912"/>
                    <a:gd name="connsiteX58" fmla="*/ 261217 w 483264"/>
                    <a:gd name="connsiteY58" fmla="*/ 606871 h 624912"/>
                    <a:gd name="connsiteX59" fmla="*/ 252807 w 483264"/>
                    <a:gd name="connsiteY59" fmla="*/ 606871 h 624912"/>
                    <a:gd name="connsiteX60" fmla="*/ 187702 w 483264"/>
                    <a:gd name="connsiteY60" fmla="*/ 541765 h 624912"/>
                    <a:gd name="connsiteX61" fmla="*/ 187702 w 483264"/>
                    <a:gd name="connsiteY61" fmla="*/ 532862 h 624912"/>
                    <a:gd name="connsiteX62" fmla="*/ 200763 w 483264"/>
                    <a:gd name="connsiteY62" fmla="*/ 532862 h 624912"/>
                    <a:gd name="connsiteX63" fmla="*/ 246799 w 483264"/>
                    <a:gd name="connsiteY63" fmla="*/ 513793 h 624912"/>
                    <a:gd name="connsiteX64" fmla="*/ 105379 w 483264"/>
                    <a:gd name="connsiteY64" fmla="*/ 498645 h 624912"/>
                    <a:gd name="connsiteX65" fmla="*/ 115592 w 483264"/>
                    <a:gd name="connsiteY65" fmla="*/ 513793 h 624912"/>
                    <a:gd name="connsiteX66" fmla="*/ 161628 w 483264"/>
                    <a:gd name="connsiteY66" fmla="*/ 532862 h 624912"/>
                    <a:gd name="connsiteX67" fmla="*/ 174689 w 483264"/>
                    <a:gd name="connsiteY67" fmla="*/ 532862 h 624912"/>
                    <a:gd name="connsiteX68" fmla="*/ 174689 w 483264"/>
                    <a:gd name="connsiteY68" fmla="*/ 541765 h 624912"/>
                    <a:gd name="connsiteX69" fmla="*/ 109584 w 483264"/>
                    <a:gd name="connsiteY69" fmla="*/ 606871 h 624912"/>
                    <a:gd name="connsiteX70" fmla="*/ 101174 w 483264"/>
                    <a:gd name="connsiteY70" fmla="*/ 606871 h 624912"/>
                    <a:gd name="connsiteX71" fmla="*/ 36068 w 483264"/>
                    <a:gd name="connsiteY71" fmla="*/ 541765 h 624912"/>
                    <a:gd name="connsiteX72" fmla="*/ 36068 w 483264"/>
                    <a:gd name="connsiteY72" fmla="*/ 532862 h 624912"/>
                    <a:gd name="connsiteX73" fmla="*/ 49129 w 483264"/>
                    <a:gd name="connsiteY73" fmla="*/ 532862 h 624912"/>
                    <a:gd name="connsiteX74" fmla="*/ 95166 w 483264"/>
                    <a:gd name="connsiteY74" fmla="*/ 513793 h 624912"/>
                    <a:gd name="connsiteX75" fmla="*/ 463043 w 483264"/>
                    <a:gd name="connsiteY75" fmla="*/ 434766 h 624912"/>
                    <a:gd name="connsiteX76" fmla="*/ 467139 w 483264"/>
                    <a:gd name="connsiteY76" fmla="*/ 440841 h 624912"/>
                    <a:gd name="connsiteX77" fmla="*/ 470816 w 483264"/>
                    <a:gd name="connsiteY77" fmla="*/ 459055 h 624912"/>
                    <a:gd name="connsiteX78" fmla="*/ 470816 w 483264"/>
                    <a:gd name="connsiteY78" fmla="*/ 520137 h 624912"/>
                    <a:gd name="connsiteX79" fmla="*/ 452912 w 483264"/>
                    <a:gd name="connsiteY79" fmla="*/ 516522 h 624912"/>
                    <a:gd name="connsiteX80" fmla="*/ 413148 w 483264"/>
                    <a:gd name="connsiteY80" fmla="*/ 456533 h 624912"/>
                    <a:gd name="connsiteX81" fmla="*/ 413148 w 483264"/>
                    <a:gd name="connsiteY81" fmla="*/ 447630 h 624912"/>
                    <a:gd name="connsiteX82" fmla="*/ 426209 w 483264"/>
                    <a:gd name="connsiteY82" fmla="*/ 447630 h 624912"/>
                    <a:gd name="connsiteX83" fmla="*/ 451551 w 483264"/>
                    <a:gd name="connsiteY83" fmla="*/ 442514 h 624912"/>
                    <a:gd name="connsiteX84" fmla="*/ 45464 w 483264"/>
                    <a:gd name="connsiteY84" fmla="*/ 433748 h 624912"/>
                    <a:gd name="connsiteX85" fmla="*/ 58465 w 483264"/>
                    <a:gd name="connsiteY85" fmla="*/ 442513 h 624912"/>
                    <a:gd name="connsiteX86" fmla="*/ 83807 w 483264"/>
                    <a:gd name="connsiteY86" fmla="*/ 447629 h 624912"/>
                    <a:gd name="connsiteX87" fmla="*/ 96868 w 483264"/>
                    <a:gd name="connsiteY87" fmla="*/ 447630 h 624912"/>
                    <a:gd name="connsiteX88" fmla="*/ 96868 w 483264"/>
                    <a:gd name="connsiteY88" fmla="*/ 456533 h 624912"/>
                    <a:gd name="connsiteX89" fmla="*/ 31762 w 483264"/>
                    <a:gd name="connsiteY89" fmla="*/ 521639 h 624912"/>
                    <a:gd name="connsiteX90" fmla="*/ 23353 w 483264"/>
                    <a:gd name="connsiteY90" fmla="*/ 521638 h 624912"/>
                    <a:gd name="connsiteX91" fmla="*/ 323 w 483264"/>
                    <a:gd name="connsiteY91" fmla="*/ 516989 h 624912"/>
                    <a:gd name="connsiteX92" fmla="*/ 8356 w 483264"/>
                    <a:gd name="connsiteY92" fmla="*/ 477200 h 624912"/>
                    <a:gd name="connsiteX93" fmla="*/ 31143 w 483264"/>
                    <a:gd name="connsiteY93" fmla="*/ 443403 h 624912"/>
                    <a:gd name="connsiteX94" fmla="*/ 330826 w 483264"/>
                    <a:gd name="connsiteY94" fmla="*/ 413413 h 624912"/>
                    <a:gd name="connsiteX95" fmla="*/ 341038 w 483264"/>
                    <a:gd name="connsiteY95" fmla="*/ 428561 h 624912"/>
                    <a:gd name="connsiteX96" fmla="*/ 387075 w 483264"/>
                    <a:gd name="connsiteY96" fmla="*/ 447629 h 624912"/>
                    <a:gd name="connsiteX97" fmla="*/ 400136 w 483264"/>
                    <a:gd name="connsiteY97" fmla="*/ 447630 h 624912"/>
                    <a:gd name="connsiteX98" fmla="*/ 400136 w 483264"/>
                    <a:gd name="connsiteY98" fmla="*/ 456533 h 624912"/>
                    <a:gd name="connsiteX99" fmla="*/ 335030 w 483264"/>
                    <a:gd name="connsiteY99" fmla="*/ 521639 h 624912"/>
                    <a:gd name="connsiteX100" fmla="*/ 326620 w 483264"/>
                    <a:gd name="connsiteY100" fmla="*/ 521638 h 624912"/>
                    <a:gd name="connsiteX101" fmla="*/ 261514 w 483264"/>
                    <a:gd name="connsiteY101" fmla="*/ 456533 h 624912"/>
                    <a:gd name="connsiteX102" fmla="*/ 261514 w 483264"/>
                    <a:gd name="connsiteY102" fmla="*/ 447630 h 624912"/>
                    <a:gd name="connsiteX103" fmla="*/ 274575 w 483264"/>
                    <a:gd name="connsiteY103" fmla="*/ 447630 h 624912"/>
                    <a:gd name="connsiteX104" fmla="*/ 320612 w 483264"/>
                    <a:gd name="connsiteY104" fmla="*/ 428561 h 624912"/>
                    <a:gd name="connsiteX105" fmla="*/ 179192 w 483264"/>
                    <a:gd name="connsiteY105" fmla="*/ 413413 h 624912"/>
                    <a:gd name="connsiteX106" fmla="*/ 189404 w 483264"/>
                    <a:gd name="connsiteY106" fmla="*/ 428561 h 624912"/>
                    <a:gd name="connsiteX107" fmla="*/ 235441 w 483264"/>
                    <a:gd name="connsiteY107" fmla="*/ 447629 h 624912"/>
                    <a:gd name="connsiteX108" fmla="*/ 248502 w 483264"/>
                    <a:gd name="connsiteY108" fmla="*/ 447630 h 624912"/>
                    <a:gd name="connsiteX109" fmla="*/ 248502 w 483264"/>
                    <a:gd name="connsiteY109" fmla="*/ 456533 h 624912"/>
                    <a:gd name="connsiteX110" fmla="*/ 183396 w 483264"/>
                    <a:gd name="connsiteY110" fmla="*/ 521639 h 624912"/>
                    <a:gd name="connsiteX111" fmla="*/ 174986 w 483264"/>
                    <a:gd name="connsiteY111" fmla="*/ 521638 h 624912"/>
                    <a:gd name="connsiteX112" fmla="*/ 109881 w 483264"/>
                    <a:gd name="connsiteY112" fmla="*/ 456533 h 624912"/>
                    <a:gd name="connsiteX113" fmla="*/ 109881 w 483264"/>
                    <a:gd name="connsiteY113" fmla="*/ 447630 h 624912"/>
                    <a:gd name="connsiteX114" fmla="*/ 122942 w 483264"/>
                    <a:gd name="connsiteY114" fmla="*/ 447630 h 624912"/>
                    <a:gd name="connsiteX115" fmla="*/ 168978 w 483264"/>
                    <a:gd name="connsiteY115" fmla="*/ 428561 h 624912"/>
                    <a:gd name="connsiteX116" fmla="*/ 152321 w 483264"/>
                    <a:gd name="connsiteY116" fmla="*/ 361753 h 624912"/>
                    <a:gd name="connsiteX117" fmla="*/ 161628 w 483264"/>
                    <a:gd name="connsiteY117" fmla="*/ 363632 h 624912"/>
                    <a:gd name="connsiteX118" fmla="*/ 174689 w 483264"/>
                    <a:gd name="connsiteY118" fmla="*/ 363633 h 624912"/>
                    <a:gd name="connsiteX119" fmla="*/ 174689 w 483264"/>
                    <a:gd name="connsiteY119" fmla="*/ 372536 h 624912"/>
                    <a:gd name="connsiteX120" fmla="*/ 109584 w 483264"/>
                    <a:gd name="connsiteY120" fmla="*/ 437642 h 624912"/>
                    <a:gd name="connsiteX121" fmla="*/ 101174 w 483264"/>
                    <a:gd name="connsiteY121" fmla="*/ 437641 h 624912"/>
                    <a:gd name="connsiteX122" fmla="*/ 75832 w 483264"/>
                    <a:gd name="connsiteY122" fmla="*/ 432525 h 624912"/>
                    <a:gd name="connsiteX123" fmla="*/ 61555 w 483264"/>
                    <a:gd name="connsiteY123" fmla="*/ 422899 h 624912"/>
                    <a:gd name="connsiteX124" fmla="*/ 64939 w 483264"/>
                    <a:gd name="connsiteY124" fmla="*/ 420617 h 624912"/>
                    <a:gd name="connsiteX125" fmla="*/ 106326 w 483264"/>
                    <a:gd name="connsiteY125" fmla="*/ 412261 h 624912"/>
                    <a:gd name="connsiteX126" fmla="*/ 159310 w 483264"/>
                    <a:gd name="connsiteY126" fmla="*/ 412261 h 624912"/>
                    <a:gd name="connsiteX127" fmla="*/ 408647 w 483264"/>
                    <a:gd name="connsiteY127" fmla="*/ 329416 h 624912"/>
                    <a:gd name="connsiteX128" fmla="*/ 418859 w 483264"/>
                    <a:gd name="connsiteY128" fmla="*/ 344563 h 624912"/>
                    <a:gd name="connsiteX129" fmla="*/ 439554 w 483264"/>
                    <a:gd name="connsiteY129" fmla="*/ 358516 h 624912"/>
                    <a:gd name="connsiteX130" fmla="*/ 460987 w 483264"/>
                    <a:gd name="connsiteY130" fmla="*/ 362843 h 624912"/>
                    <a:gd name="connsiteX131" fmla="*/ 457508 w 483264"/>
                    <a:gd name="connsiteY131" fmla="*/ 419503 h 624912"/>
                    <a:gd name="connsiteX132" fmla="*/ 438193 w 483264"/>
                    <a:gd name="connsiteY132" fmla="*/ 432525 h 624912"/>
                    <a:gd name="connsiteX133" fmla="*/ 412851 w 483264"/>
                    <a:gd name="connsiteY133" fmla="*/ 437642 h 624912"/>
                    <a:gd name="connsiteX134" fmla="*/ 404441 w 483264"/>
                    <a:gd name="connsiteY134" fmla="*/ 437641 h 624912"/>
                    <a:gd name="connsiteX135" fmla="*/ 339336 w 483264"/>
                    <a:gd name="connsiteY135" fmla="*/ 372536 h 624912"/>
                    <a:gd name="connsiteX136" fmla="*/ 339336 w 483264"/>
                    <a:gd name="connsiteY136" fmla="*/ 363633 h 624912"/>
                    <a:gd name="connsiteX137" fmla="*/ 352396 w 483264"/>
                    <a:gd name="connsiteY137" fmla="*/ 363633 h 624912"/>
                    <a:gd name="connsiteX138" fmla="*/ 398433 w 483264"/>
                    <a:gd name="connsiteY138" fmla="*/ 344564 h 624912"/>
                    <a:gd name="connsiteX139" fmla="*/ 257013 w 483264"/>
                    <a:gd name="connsiteY139" fmla="*/ 329416 h 624912"/>
                    <a:gd name="connsiteX140" fmla="*/ 267225 w 483264"/>
                    <a:gd name="connsiteY140" fmla="*/ 344563 h 624912"/>
                    <a:gd name="connsiteX141" fmla="*/ 313262 w 483264"/>
                    <a:gd name="connsiteY141" fmla="*/ 363632 h 624912"/>
                    <a:gd name="connsiteX142" fmla="*/ 326323 w 483264"/>
                    <a:gd name="connsiteY142" fmla="*/ 363633 h 624912"/>
                    <a:gd name="connsiteX143" fmla="*/ 326323 w 483264"/>
                    <a:gd name="connsiteY143" fmla="*/ 372536 h 624912"/>
                    <a:gd name="connsiteX144" fmla="*/ 261217 w 483264"/>
                    <a:gd name="connsiteY144" fmla="*/ 437642 h 624912"/>
                    <a:gd name="connsiteX145" fmla="*/ 252807 w 483264"/>
                    <a:gd name="connsiteY145" fmla="*/ 437641 h 624912"/>
                    <a:gd name="connsiteX146" fmla="*/ 187702 w 483264"/>
                    <a:gd name="connsiteY146" fmla="*/ 372536 h 624912"/>
                    <a:gd name="connsiteX147" fmla="*/ 187702 w 483264"/>
                    <a:gd name="connsiteY147" fmla="*/ 363633 h 624912"/>
                    <a:gd name="connsiteX148" fmla="*/ 200763 w 483264"/>
                    <a:gd name="connsiteY148" fmla="*/ 363633 h 624912"/>
                    <a:gd name="connsiteX149" fmla="*/ 246799 w 483264"/>
                    <a:gd name="connsiteY149" fmla="*/ 344564 h 624912"/>
                    <a:gd name="connsiteX150" fmla="*/ 467130 w 483264"/>
                    <a:gd name="connsiteY150" fmla="*/ 262781 h 624912"/>
                    <a:gd name="connsiteX151" fmla="*/ 461831 w 483264"/>
                    <a:gd name="connsiteY151" fmla="*/ 349093 h 624912"/>
                    <a:gd name="connsiteX152" fmla="*/ 452912 w 483264"/>
                    <a:gd name="connsiteY152" fmla="*/ 347293 h 624912"/>
                    <a:gd name="connsiteX153" fmla="*/ 413148 w 483264"/>
                    <a:gd name="connsiteY153" fmla="*/ 287303 h 624912"/>
                    <a:gd name="connsiteX154" fmla="*/ 413148 w 483264"/>
                    <a:gd name="connsiteY154" fmla="*/ 278401 h 624912"/>
                    <a:gd name="connsiteX155" fmla="*/ 426209 w 483264"/>
                    <a:gd name="connsiteY155" fmla="*/ 278401 h 624912"/>
                    <a:gd name="connsiteX156" fmla="*/ 451551 w 483264"/>
                    <a:gd name="connsiteY156" fmla="*/ 273284 h 624912"/>
                    <a:gd name="connsiteX157" fmla="*/ 330826 w 483264"/>
                    <a:gd name="connsiteY157" fmla="*/ 244183 h 624912"/>
                    <a:gd name="connsiteX158" fmla="*/ 341038 w 483264"/>
                    <a:gd name="connsiteY158" fmla="*/ 259331 h 624912"/>
                    <a:gd name="connsiteX159" fmla="*/ 387075 w 483264"/>
                    <a:gd name="connsiteY159" fmla="*/ 278400 h 624912"/>
                    <a:gd name="connsiteX160" fmla="*/ 400136 w 483264"/>
                    <a:gd name="connsiteY160" fmla="*/ 278401 h 624912"/>
                    <a:gd name="connsiteX161" fmla="*/ 400136 w 483264"/>
                    <a:gd name="connsiteY161" fmla="*/ 287304 h 624912"/>
                    <a:gd name="connsiteX162" fmla="*/ 335030 w 483264"/>
                    <a:gd name="connsiteY162" fmla="*/ 352409 h 624912"/>
                    <a:gd name="connsiteX163" fmla="*/ 326620 w 483264"/>
                    <a:gd name="connsiteY163" fmla="*/ 352409 h 624912"/>
                    <a:gd name="connsiteX164" fmla="*/ 261514 w 483264"/>
                    <a:gd name="connsiteY164" fmla="*/ 287303 h 624912"/>
                    <a:gd name="connsiteX165" fmla="*/ 261514 w 483264"/>
                    <a:gd name="connsiteY165" fmla="*/ 278401 h 624912"/>
                    <a:gd name="connsiteX166" fmla="*/ 274575 w 483264"/>
                    <a:gd name="connsiteY166" fmla="*/ 278401 h 624912"/>
                    <a:gd name="connsiteX167" fmla="*/ 320612 w 483264"/>
                    <a:gd name="connsiteY167" fmla="*/ 259332 h 624912"/>
                    <a:gd name="connsiteX168" fmla="*/ 179192 w 483264"/>
                    <a:gd name="connsiteY168" fmla="*/ 244183 h 624912"/>
                    <a:gd name="connsiteX169" fmla="*/ 189404 w 483264"/>
                    <a:gd name="connsiteY169" fmla="*/ 259331 h 624912"/>
                    <a:gd name="connsiteX170" fmla="*/ 235441 w 483264"/>
                    <a:gd name="connsiteY170" fmla="*/ 278400 h 624912"/>
                    <a:gd name="connsiteX171" fmla="*/ 248502 w 483264"/>
                    <a:gd name="connsiteY171" fmla="*/ 278401 h 624912"/>
                    <a:gd name="connsiteX172" fmla="*/ 248502 w 483264"/>
                    <a:gd name="connsiteY172" fmla="*/ 287304 h 624912"/>
                    <a:gd name="connsiteX173" fmla="*/ 183396 w 483264"/>
                    <a:gd name="connsiteY173" fmla="*/ 352409 h 624912"/>
                    <a:gd name="connsiteX174" fmla="*/ 174986 w 483264"/>
                    <a:gd name="connsiteY174" fmla="*/ 352409 h 624912"/>
                    <a:gd name="connsiteX175" fmla="*/ 150340 w 483264"/>
                    <a:gd name="connsiteY175" fmla="*/ 347433 h 624912"/>
                    <a:gd name="connsiteX176" fmla="*/ 140303 w 483264"/>
                    <a:gd name="connsiteY176" fmla="*/ 274896 h 624912"/>
                    <a:gd name="connsiteX177" fmla="*/ 148284 w 483264"/>
                    <a:gd name="connsiteY177" fmla="*/ 273284 h 624912"/>
                    <a:gd name="connsiteX178" fmla="*/ 168978 w 483264"/>
                    <a:gd name="connsiteY178" fmla="*/ 259332 h 624912"/>
                    <a:gd name="connsiteX179" fmla="*/ 127651 w 483264"/>
                    <a:gd name="connsiteY179" fmla="*/ 183464 h 624912"/>
                    <a:gd name="connsiteX180" fmla="*/ 136286 w 483264"/>
                    <a:gd name="connsiteY180" fmla="*/ 189287 h 624912"/>
                    <a:gd name="connsiteX181" fmla="*/ 161628 w 483264"/>
                    <a:gd name="connsiteY181" fmla="*/ 194403 h 624912"/>
                    <a:gd name="connsiteX182" fmla="*/ 174689 w 483264"/>
                    <a:gd name="connsiteY182" fmla="*/ 194403 h 624912"/>
                    <a:gd name="connsiteX183" fmla="*/ 174689 w 483264"/>
                    <a:gd name="connsiteY183" fmla="*/ 203307 h 624912"/>
                    <a:gd name="connsiteX184" fmla="*/ 155620 w 483264"/>
                    <a:gd name="connsiteY184" fmla="*/ 249343 h 624912"/>
                    <a:gd name="connsiteX185" fmla="*/ 138376 w 483264"/>
                    <a:gd name="connsiteY185" fmla="*/ 260970 h 624912"/>
                    <a:gd name="connsiteX186" fmla="*/ 408647 w 483264"/>
                    <a:gd name="connsiteY186" fmla="*/ 160186 h 624912"/>
                    <a:gd name="connsiteX187" fmla="*/ 418859 w 483264"/>
                    <a:gd name="connsiteY187" fmla="*/ 175334 h 624912"/>
                    <a:gd name="connsiteX188" fmla="*/ 464896 w 483264"/>
                    <a:gd name="connsiteY188" fmla="*/ 194403 h 624912"/>
                    <a:gd name="connsiteX189" fmla="*/ 471329 w 483264"/>
                    <a:gd name="connsiteY189" fmla="*/ 194403 h 624912"/>
                    <a:gd name="connsiteX190" fmla="*/ 468864 w 483264"/>
                    <a:gd name="connsiteY190" fmla="*/ 234547 h 624912"/>
                    <a:gd name="connsiteX191" fmla="*/ 458888 w 483264"/>
                    <a:gd name="connsiteY191" fmla="*/ 249343 h 624912"/>
                    <a:gd name="connsiteX192" fmla="*/ 412851 w 483264"/>
                    <a:gd name="connsiteY192" fmla="*/ 268412 h 624912"/>
                    <a:gd name="connsiteX193" fmla="*/ 404441 w 483264"/>
                    <a:gd name="connsiteY193" fmla="*/ 268412 h 624912"/>
                    <a:gd name="connsiteX194" fmla="*/ 339336 w 483264"/>
                    <a:gd name="connsiteY194" fmla="*/ 203306 h 624912"/>
                    <a:gd name="connsiteX195" fmla="*/ 339336 w 483264"/>
                    <a:gd name="connsiteY195" fmla="*/ 194403 h 624912"/>
                    <a:gd name="connsiteX196" fmla="*/ 352396 w 483264"/>
                    <a:gd name="connsiteY196" fmla="*/ 194403 h 624912"/>
                    <a:gd name="connsiteX197" fmla="*/ 398433 w 483264"/>
                    <a:gd name="connsiteY197" fmla="*/ 175335 h 624912"/>
                    <a:gd name="connsiteX198" fmla="*/ 257013 w 483264"/>
                    <a:gd name="connsiteY198" fmla="*/ 160186 h 624912"/>
                    <a:gd name="connsiteX199" fmla="*/ 267225 w 483264"/>
                    <a:gd name="connsiteY199" fmla="*/ 175334 h 624912"/>
                    <a:gd name="connsiteX200" fmla="*/ 313262 w 483264"/>
                    <a:gd name="connsiteY200" fmla="*/ 194403 h 624912"/>
                    <a:gd name="connsiteX201" fmla="*/ 326323 w 483264"/>
                    <a:gd name="connsiteY201" fmla="*/ 194403 h 624912"/>
                    <a:gd name="connsiteX202" fmla="*/ 326323 w 483264"/>
                    <a:gd name="connsiteY202" fmla="*/ 203307 h 624912"/>
                    <a:gd name="connsiteX203" fmla="*/ 261217 w 483264"/>
                    <a:gd name="connsiteY203" fmla="*/ 268412 h 624912"/>
                    <a:gd name="connsiteX204" fmla="*/ 252807 w 483264"/>
                    <a:gd name="connsiteY204" fmla="*/ 268412 h 624912"/>
                    <a:gd name="connsiteX205" fmla="*/ 187702 w 483264"/>
                    <a:gd name="connsiteY205" fmla="*/ 203306 h 624912"/>
                    <a:gd name="connsiteX206" fmla="*/ 187702 w 483264"/>
                    <a:gd name="connsiteY206" fmla="*/ 194403 h 624912"/>
                    <a:gd name="connsiteX207" fmla="*/ 200763 w 483264"/>
                    <a:gd name="connsiteY207" fmla="*/ 194403 h 624912"/>
                    <a:gd name="connsiteX208" fmla="*/ 246799 w 483264"/>
                    <a:gd name="connsiteY208" fmla="*/ 175335 h 624912"/>
                    <a:gd name="connsiteX209" fmla="*/ 478282 w 483264"/>
                    <a:gd name="connsiteY209" fmla="*/ 81150 h 624912"/>
                    <a:gd name="connsiteX210" fmla="*/ 472094 w 483264"/>
                    <a:gd name="connsiteY210" fmla="*/ 181936 h 624912"/>
                    <a:gd name="connsiteX211" fmla="*/ 452912 w 483264"/>
                    <a:gd name="connsiteY211" fmla="*/ 178063 h 624912"/>
                    <a:gd name="connsiteX212" fmla="*/ 413148 w 483264"/>
                    <a:gd name="connsiteY212" fmla="*/ 118074 h 624912"/>
                    <a:gd name="connsiteX213" fmla="*/ 413148 w 483264"/>
                    <a:gd name="connsiteY213" fmla="*/ 109171 h 624912"/>
                    <a:gd name="connsiteX214" fmla="*/ 426209 w 483264"/>
                    <a:gd name="connsiteY214" fmla="*/ 109171 h 624912"/>
                    <a:gd name="connsiteX215" fmla="*/ 472246 w 483264"/>
                    <a:gd name="connsiteY215" fmla="*/ 90102 h 624912"/>
                    <a:gd name="connsiteX216" fmla="*/ 330826 w 483264"/>
                    <a:gd name="connsiteY216" fmla="*/ 74954 h 624912"/>
                    <a:gd name="connsiteX217" fmla="*/ 341038 w 483264"/>
                    <a:gd name="connsiteY217" fmla="*/ 90102 h 624912"/>
                    <a:gd name="connsiteX218" fmla="*/ 387075 w 483264"/>
                    <a:gd name="connsiteY218" fmla="*/ 109171 h 624912"/>
                    <a:gd name="connsiteX219" fmla="*/ 400136 w 483264"/>
                    <a:gd name="connsiteY219" fmla="*/ 109171 h 624912"/>
                    <a:gd name="connsiteX220" fmla="*/ 400136 w 483264"/>
                    <a:gd name="connsiteY220" fmla="*/ 118074 h 624912"/>
                    <a:gd name="connsiteX221" fmla="*/ 335030 w 483264"/>
                    <a:gd name="connsiteY221" fmla="*/ 183180 h 624912"/>
                    <a:gd name="connsiteX222" fmla="*/ 326620 w 483264"/>
                    <a:gd name="connsiteY222" fmla="*/ 183179 h 624912"/>
                    <a:gd name="connsiteX223" fmla="*/ 261514 w 483264"/>
                    <a:gd name="connsiteY223" fmla="*/ 118074 h 624912"/>
                    <a:gd name="connsiteX224" fmla="*/ 261514 w 483264"/>
                    <a:gd name="connsiteY224" fmla="*/ 109171 h 624912"/>
                    <a:gd name="connsiteX225" fmla="*/ 274575 w 483264"/>
                    <a:gd name="connsiteY225" fmla="*/ 109171 h 624912"/>
                    <a:gd name="connsiteX226" fmla="*/ 320612 w 483264"/>
                    <a:gd name="connsiteY226" fmla="*/ 90102 h 624912"/>
                    <a:gd name="connsiteX227" fmla="*/ 179192 w 483264"/>
                    <a:gd name="connsiteY227" fmla="*/ 74954 h 624912"/>
                    <a:gd name="connsiteX228" fmla="*/ 189404 w 483264"/>
                    <a:gd name="connsiteY228" fmla="*/ 90102 h 624912"/>
                    <a:gd name="connsiteX229" fmla="*/ 235441 w 483264"/>
                    <a:gd name="connsiteY229" fmla="*/ 109171 h 624912"/>
                    <a:gd name="connsiteX230" fmla="*/ 248502 w 483264"/>
                    <a:gd name="connsiteY230" fmla="*/ 109171 h 624912"/>
                    <a:gd name="connsiteX231" fmla="*/ 248502 w 483264"/>
                    <a:gd name="connsiteY231" fmla="*/ 118074 h 624912"/>
                    <a:gd name="connsiteX232" fmla="*/ 183396 w 483264"/>
                    <a:gd name="connsiteY232" fmla="*/ 183180 h 624912"/>
                    <a:gd name="connsiteX233" fmla="*/ 174986 w 483264"/>
                    <a:gd name="connsiteY233" fmla="*/ 183179 h 624912"/>
                    <a:gd name="connsiteX234" fmla="*/ 128950 w 483264"/>
                    <a:gd name="connsiteY234" fmla="*/ 164111 h 624912"/>
                    <a:gd name="connsiteX235" fmla="*/ 123946 w 483264"/>
                    <a:gd name="connsiteY235" fmla="*/ 156689 h 624912"/>
                    <a:gd name="connsiteX236" fmla="*/ 117371 w 483264"/>
                    <a:gd name="connsiteY236" fmla="*/ 109171 h 624912"/>
                    <a:gd name="connsiteX237" fmla="*/ 122942 w 483264"/>
                    <a:gd name="connsiteY237" fmla="*/ 109171 h 624912"/>
                    <a:gd name="connsiteX238" fmla="*/ 168978 w 483264"/>
                    <a:gd name="connsiteY238" fmla="*/ 90102 h 624912"/>
                    <a:gd name="connsiteX239" fmla="*/ 439809 w 483264"/>
                    <a:gd name="connsiteY239" fmla="*/ 0 h 624912"/>
                    <a:gd name="connsiteX240" fmla="*/ 483264 w 483264"/>
                    <a:gd name="connsiteY240" fmla="*/ 0 h 624912"/>
                    <a:gd name="connsiteX241" fmla="*/ 482408 w 483264"/>
                    <a:gd name="connsiteY241" fmla="*/ 13950 h 624912"/>
                    <a:gd name="connsiteX242" fmla="*/ 478254 w 483264"/>
                    <a:gd name="connsiteY242" fmla="*/ 13950 h 624912"/>
                    <a:gd name="connsiteX243" fmla="*/ 452912 w 483264"/>
                    <a:gd name="connsiteY243" fmla="*/ 8834 h 624912"/>
                    <a:gd name="connsiteX244" fmla="*/ 402549 w 483264"/>
                    <a:gd name="connsiteY244" fmla="*/ 0 h 624912"/>
                    <a:gd name="connsiteX245" fmla="*/ 414744 w 483264"/>
                    <a:gd name="connsiteY245" fmla="*/ 0 h 624912"/>
                    <a:gd name="connsiteX246" fmla="*/ 418859 w 483264"/>
                    <a:gd name="connsiteY246" fmla="*/ 6105 h 624912"/>
                    <a:gd name="connsiteX247" fmla="*/ 464896 w 483264"/>
                    <a:gd name="connsiteY247" fmla="*/ 25174 h 624912"/>
                    <a:gd name="connsiteX248" fmla="*/ 477957 w 483264"/>
                    <a:gd name="connsiteY248" fmla="*/ 25174 h 624912"/>
                    <a:gd name="connsiteX249" fmla="*/ 477957 w 483264"/>
                    <a:gd name="connsiteY249" fmla="*/ 34077 h 624912"/>
                    <a:gd name="connsiteX250" fmla="*/ 412851 w 483264"/>
                    <a:gd name="connsiteY250" fmla="*/ 99183 h 624912"/>
                    <a:gd name="connsiteX251" fmla="*/ 404441 w 483264"/>
                    <a:gd name="connsiteY251" fmla="*/ 99182 h 624912"/>
                    <a:gd name="connsiteX252" fmla="*/ 339336 w 483264"/>
                    <a:gd name="connsiteY252" fmla="*/ 34077 h 624912"/>
                    <a:gd name="connsiteX253" fmla="*/ 339336 w 483264"/>
                    <a:gd name="connsiteY253" fmla="*/ 25174 h 624912"/>
                    <a:gd name="connsiteX254" fmla="*/ 352396 w 483264"/>
                    <a:gd name="connsiteY254" fmla="*/ 25174 h 624912"/>
                    <a:gd name="connsiteX255" fmla="*/ 398433 w 483264"/>
                    <a:gd name="connsiteY255" fmla="*/ 6105 h 624912"/>
                    <a:gd name="connsiteX256" fmla="*/ 288176 w 483264"/>
                    <a:gd name="connsiteY256" fmla="*/ 0 h 624912"/>
                    <a:gd name="connsiteX257" fmla="*/ 373475 w 483264"/>
                    <a:gd name="connsiteY257" fmla="*/ 0 h 624912"/>
                    <a:gd name="connsiteX258" fmla="*/ 360372 w 483264"/>
                    <a:gd name="connsiteY258" fmla="*/ 8834 h 624912"/>
                    <a:gd name="connsiteX259" fmla="*/ 335030 w 483264"/>
                    <a:gd name="connsiteY259" fmla="*/ 13951 h 624912"/>
                    <a:gd name="connsiteX260" fmla="*/ 326620 w 483264"/>
                    <a:gd name="connsiteY260" fmla="*/ 13950 h 624912"/>
                    <a:gd name="connsiteX261" fmla="*/ 301278 w 483264"/>
                    <a:gd name="connsiteY261" fmla="*/ 8834 h 624912"/>
                    <a:gd name="connsiteX262" fmla="*/ 250915 w 483264"/>
                    <a:gd name="connsiteY262" fmla="*/ 0 h 624912"/>
                    <a:gd name="connsiteX263" fmla="*/ 263110 w 483264"/>
                    <a:gd name="connsiteY263" fmla="*/ 0 h 624912"/>
                    <a:gd name="connsiteX264" fmla="*/ 267225 w 483264"/>
                    <a:gd name="connsiteY264" fmla="*/ 6105 h 624912"/>
                    <a:gd name="connsiteX265" fmla="*/ 313262 w 483264"/>
                    <a:gd name="connsiteY265" fmla="*/ 25174 h 624912"/>
                    <a:gd name="connsiteX266" fmla="*/ 326323 w 483264"/>
                    <a:gd name="connsiteY266" fmla="*/ 25174 h 624912"/>
                    <a:gd name="connsiteX267" fmla="*/ 326323 w 483264"/>
                    <a:gd name="connsiteY267" fmla="*/ 34077 h 624912"/>
                    <a:gd name="connsiteX268" fmla="*/ 261217 w 483264"/>
                    <a:gd name="connsiteY268" fmla="*/ 99183 h 624912"/>
                    <a:gd name="connsiteX269" fmla="*/ 252807 w 483264"/>
                    <a:gd name="connsiteY269" fmla="*/ 99182 h 624912"/>
                    <a:gd name="connsiteX270" fmla="*/ 187702 w 483264"/>
                    <a:gd name="connsiteY270" fmla="*/ 34077 h 624912"/>
                    <a:gd name="connsiteX271" fmla="*/ 187702 w 483264"/>
                    <a:gd name="connsiteY271" fmla="*/ 25174 h 624912"/>
                    <a:gd name="connsiteX272" fmla="*/ 200763 w 483264"/>
                    <a:gd name="connsiteY272" fmla="*/ 25174 h 624912"/>
                    <a:gd name="connsiteX273" fmla="*/ 246799 w 483264"/>
                    <a:gd name="connsiteY273" fmla="*/ 6105 h 624912"/>
                    <a:gd name="connsiteX274" fmla="*/ 136542 w 483264"/>
                    <a:gd name="connsiteY274" fmla="*/ 0 h 624912"/>
                    <a:gd name="connsiteX275" fmla="*/ 221841 w 483264"/>
                    <a:gd name="connsiteY275" fmla="*/ 0 h 624912"/>
                    <a:gd name="connsiteX276" fmla="*/ 208738 w 483264"/>
                    <a:gd name="connsiteY276" fmla="*/ 8834 h 624912"/>
                    <a:gd name="connsiteX277" fmla="*/ 183396 w 483264"/>
                    <a:gd name="connsiteY277" fmla="*/ 13951 h 624912"/>
                    <a:gd name="connsiteX278" fmla="*/ 174986 w 483264"/>
                    <a:gd name="connsiteY278" fmla="*/ 13950 h 624912"/>
                    <a:gd name="connsiteX279" fmla="*/ 149644 w 483264"/>
                    <a:gd name="connsiteY279" fmla="*/ 8834 h 624912"/>
                    <a:gd name="connsiteX280" fmla="*/ 102264 w 483264"/>
                    <a:gd name="connsiteY280" fmla="*/ 0 h 624912"/>
                    <a:gd name="connsiteX281" fmla="*/ 111476 w 483264"/>
                    <a:gd name="connsiteY281" fmla="*/ 0 h 624912"/>
                    <a:gd name="connsiteX282" fmla="*/ 115592 w 483264"/>
                    <a:gd name="connsiteY282" fmla="*/ 6105 h 624912"/>
                    <a:gd name="connsiteX283" fmla="*/ 161628 w 483264"/>
                    <a:gd name="connsiteY283" fmla="*/ 25174 h 624912"/>
                    <a:gd name="connsiteX284" fmla="*/ 174689 w 483264"/>
                    <a:gd name="connsiteY284" fmla="*/ 25174 h 624912"/>
                    <a:gd name="connsiteX285" fmla="*/ 174689 w 483264"/>
                    <a:gd name="connsiteY285" fmla="*/ 34077 h 624912"/>
                    <a:gd name="connsiteX286" fmla="*/ 134926 w 483264"/>
                    <a:gd name="connsiteY286" fmla="*/ 94067 h 624912"/>
                    <a:gd name="connsiteX287" fmla="*/ 115814 w 483264"/>
                    <a:gd name="connsiteY287" fmla="*/ 97925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</a:cxnLst>
                  <a:rect l="l" t="t" r="r" b="b"/>
                  <a:pathLst>
                    <a:path w="483264" h="624912">
                      <a:moveTo>
                        <a:pt x="460840" y="605480"/>
                      </a:moveTo>
                      <a:lnTo>
                        <a:pt x="458071" y="612166"/>
                      </a:lnTo>
                      <a:cubicBezTo>
                        <a:pt x="450195" y="620041"/>
                        <a:pt x="439316" y="624912"/>
                        <a:pt x="427299" y="624912"/>
                      </a:cubicBezTo>
                      <a:lnTo>
                        <a:pt x="413148" y="624912"/>
                      </a:lnTo>
                      <a:lnTo>
                        <a:pt x="413148" y="616859"/>
                      </a:lnTo>
                      <a:lnTo>
                        <a:pt x="426209" y="616859"/>
                      </a:lnTo>
                      <a:cubicBezTo>
                        <a:pt x="435198" y="616859"/>
                        <a:pt x="443762" y="615038"/>
                        <a:pt x="451551" y="611743"/>
                      </a:cubicBezTo>
                      <a:close/>
                      <a:moveTo>
                        <a:pt x="330826" y="582642"/>
                      </a:moveTo>
                      <a:lnTo>
                        <a:pt x="341038" y="597790"/>
                      </a:lnTo>
                      <a:cubicBezTo>
                        <a:pt x="352820" y="609572"/>
                        <a:pt x="369096" y="616859"/>
                        <a:pt x="387075" y="616859"/>
                      </a:cubicBezTo>
                      <a:lnTo>
                        <a:pt x="400136" y="616859"/>
                      </a:lnTo>
                      <a:lnTo>
                        <a:pt x="400136" y="624912"/>
                      </a:lnTo>
                      <a:lnTo>
                        <a:pt x="261514" y="624912"/>
                      </a:lnTo>
                      <a:lnTo>
                        <a:pt x="261514" y="616859"/>
                      </a:lnTo>
                      <a:lnTo>
                        <a:pt x="274575" y="616859"/>
                      </a:lnTo>
                      <a:cubicBezTo>
                        <a:pt x="292554" y="616859"/>
                        <a:pt x="308830" y="609572"/>
                        <a:pt x="320612" y="597790"/>
                      </a:cubicBezTo>
                      <a:close/>
                      <a:moveTo>
                        <a:pt x="179192" y="582642"/>
                      </a:moveTo>
                      <a:lnTo>
                        <a:pt x="189404" y="597790"/>
                      </a:lnTo>
                      <a:cubicBezTo>
                        <a:pt x="201186" y="609572"/>
                        <a:pt x="217462" y="616859"/>
                        <a:pt x="235441" y="616859"/>
                      </a:cubicBezTo>
                      <a:lnTo>
                        <a:pt x="248502" y="616859"/>
                      </a:lnTo>
                      <a:lnTo>
                        <a:pt x="248502" y="624912"/>
                      </a:lnTo>
                      <a:lnTo>
                        <a:pt x="109881" y="624912"/>
                      </a:lnTo>
                      <a:lnTo>
                        <a:pt x="109881" y="616859"/>
                      </a:lnTo>
                      <a:lnTo>
                        <a:pt x="122942" y="616859"/>
                      </a:lnTo>
                      <a:cubicBezTo>
                        <a:pt x="140920" y="616859"/>
                        <a:pt x="157197" y="609572"/>
                        <a:pt x="168978" y="597790"/>
                      </a:cubicBezTo>
                      <a:close/>
                      <a:moveTo>
                        <a:pt x="27558" y="582642"/>
                      </a:moveTo>
                      <a:lnTo>
                        <a:pt x="37771" y="597790"/>
                      </a:lnTo>
                      <a:cubicBezTo>
                        <a:pt x="49553" y="609572"/>
                        <a:pt x="65829" y="616859"/>
                        <a:pt x="83807" y="616859"/>
                      </a:cubicBezTo>
                      <a:lnTo>
                        <a:pt x="96868" y="616859"/>
                      </a:lnTo>
                      <a:lnTo>
                        <a:pt x="96868" y="624912"/>
                      </a:lnTo>
                      <a:lnTo>
                        <a:pt x="43517" y="624912"/>
                      </a:lnTo>
                      <a:cubicBezTo>
                        <a:pt x="31500" y="624912"/>
                        <a:pt x="20621" y="620041"/>
                        <a:pt x="12746" y="612166"/>
                      </a:cubicBezTo>
                      <a:lnTo>
                        <a:pt x="9095" y="603352"/>
                      </a:lnTo>
                      <a:lnTo>
                        <a:pt x="17345" y="597790"/>
                      </a:lnTo>
                      <a:close/>
                      <a:moveTo>
                        <a:pt x="0" y="530844"/>
                      </a:moveTo>
                      <a:lnTo>
                        <a:pt x="9995" y="532862"/>
                      </a:lnTo>
                      <a:lnTo>
                        <a:pt x="23055" y="532862"/>
                      </a:lnTo>
                      <a:lnTo>
                        <a:pt x="23055" y="541765"/>
                      </a:lnTo>
                      <a:cubicBezTo>
                        <a:pt x="23055" y="559744"/>
                        <a:pt x="15768" y="576020"/>
                        <a:pt x="3986" y="587802"/>
                      </a:cubicBezTo>
                      <a:lnTo>
                        <a:pt x="2945" y="588504"/>
                      </a:lnTo>
                      <a:lnTo>
                        <a:pt x="0" y="581395"/>
                      </a:lnTo>
                      <a:close/>
                      <a:moveTo>
                        <a:pt x="408647" y="498645"/>
                      </a:moveTo>
                      <a:lnTo>
                        <a:pt x="418859" y="513793"/>
                      </a:lnTo>
                      <a:cubicBezTo>
                        <a:pt x="430641" y="525574"/>
                        <a:pt x="446917" y="532862"/>
                        <a:pt x="464896" y="532862"/>
                      </a:cubicBezTo>
                      <a:lnTo>
                        <a:pt x="470816" y="532862"/>
                      </a:lnTo>
                      <a:lnTo>
                        <a:pt x="470816" y="570110"/>
                      </a:lnTo>
                      <a:lnTo>
                        <a:pt x="458888" y="587802"/>
                      </a:lnTo>
                      <a:cubicBezTo>
                        <a:pt x="447106" y="599584"/>
                        <a:pt x="430830" y="606871"/>
                        <a:pt x="412851" y="606871"/>
                      </a:cubicBezTo>
                      <a:lnTo>
                        <a:pt x="404441" y="606871"/>
                      </a:lnTo>
                      <a:cubicBezTo>
                        <a:pt x="368484" y="606871"/>
                        <a:pt x="339336" y="577722"/>
                        <a:pt x="339336" y="541765"/>
                      </a:cubicBezTo>
                      <a:lnTo>
                        <a:pt x="339336" y="532862"/>
                      </a:lnTo>
                      <a:lnTo>
                        <a:pt x="352396" y="532862"/>
                      </a:lnTo>
                      <a:cubicBezTo>
                        <a:pt x="370375" y="532862"/>
                        <a:pt x="386651" y="525575"/>
                        <a:pt x="398433" y="513793"/>
                      </a:cubicBezTo>
                      <a:close/>
                      <a:moveTo>
                        <a:pt x="257013" y="498645"/>
                      </a:moveTo>
                      <a:lnTo>
                        <a:pt x="267225" y="513793"/>
                      </a:lnTo>
                      <a:cubicBezTo>
                        <a:pt x="279007" y="525574"/>
                        <a:pt x="295284" y="532862"/>
                        <a:pt x="313262" y="532862"/>
                      </a:cubicBezTo>
                      <a:lnTo>
                        <a:pt x="326323" y="532862"/>
                      </a:lnTo>
                      <a:lnTo>
                        <a:pt x="326323" y="541765"/>
                      </a:lnTo>
                      <a:cubicBezTo>
                        <a:pt x="326323" y="577722"/>
                        <a:pt x="297174" y="606871"/>
                        <a:pt x="261217" y="606871"/>
                      </a:cubicBezTo>
                      <a:lnTo>
                        <a:pt x="252807" y="606871"/>
                      </a:lnTo>
                      <a:cubicBezTo>
                        <a:pt x="216850" y="606871"/>
                        <a:pt x="187702" y="577722"/>
                        <a:pt x="187702" y="541765"/>
                      </a:cubicBezTo>
                      <a:lnTo>
                        <a:pt x="187702" y="532862"/>
                      </a:lnTo>
                      <a:lnTo>
                        <a:pt x="200763" y="532862"/>
                      </a:lnTo>
                      <a:cubicBezTo>
                        <a:pt x="218741" y="532862"/>
                        <a:pt x="235018" y="525575"/>
                        <a:pt x="246799" y="513793"/>
                      </a:cubicBezTo>
                      <a:close/>
                      <a:moveTo>
                        <a:pt x="105379" y="498645"/>
                      </a:moveTo>
                      <a:lnTo>
                        <a:pt x="115592" y="513793"/>
                      </a:lnTo>
                      <a:cubicBezTo>
                        <a:pt x="127374" y="525574"/>
                        <a:pt x="143650" y="532862"/>
                        <a:pt x="161628" y="532862"/>
                      </a:cubicBezTo>
                      <a:lnTo>
                        <a:pt x="174689" y="532862"/>
                      </a:lnTo>
                      <a:lnTo>
                        <a:pt x="174689" y="541765"/>
                      </a:lnTo>
                      <a:cubicBezTo>
                        <a:pt x="174689" y="577722"/>
                        <a:pt x="145541" y="606871"/>
                        <a:pt x="109584" y="606871"/>
                      </a:cubicBezTo>
                      <a:lnTo>
                        <a:pt x="101174" y="606871"/>
                      </a:lnTo>
                      <a:cubicBezTo>
                        <a:pt x="65217" y="606871"/>
                        <a:pt x="36068" y="577722"/>
                        <a:pt x="36068" y="541765"/>
                      </a:cubicBezTo>
                      <a:lnTo>
                        <a:pt x="36068" y="532862"/>
                      </a:lnTo>
                      <a:lnTo>
                        <a:pt x="49129" y="532862"/>
                      </a:lnTo>
                      <a:cubicBezTo>
                        <a:pt x="67107" y="532862"/>
                        <a:pt x="83384" y="525575"/>
                        <a:pt x="95166" y="513793"/>
                      </a:cubicBezTo>
                      <a:close/>
                      <a:moveTo>
                        <a:pt x="463043" y="434766"/>
                      </a:moveTo>
                      <a:lnTo>
                        <a:pt x="467139" y="440841"/>
                      </a:lnTo>
                      <a:cubicBezTo>
                        <a:pt x="469507" y="446439"/>
                        <a:pt x="470816" y="452594"/>
                        <a:pt x="470816" y="459055"/>
                      </a:cubicBezTo>
                      <a:lnTo>
                        <a:pt x="470816" y="520137"/>
                      </a:lnTo>
                      <a:lnTo>
                        <a:pt x="452912" y="516522"/>
                      </a:lnTo>
                      <a:cubicBezTo>
                        <a:pt x="429544" y="506638"/>
                        <a:pt x="413148" y="483500"/>
                        <a:pt x="413148" y="456533"/>
                      </a:cubicBezTo>
                      <a:lnTo>
                        <a:pt x="413148" y="447630"/>
                      </a:lnTo>
                      <a:lnTo>
                        <a:pt x="426209" y="447630"/>
                      </a:lnTo>
                      <a:cubicBezTo>
                        <a:pt x="435198" y="447630"/>
                        <a:pt x="443762" y="445808"/>
                        <a:pt x="451551" y="442514"/>
                      </a:cubicBezTo>
                      <a:close/>
                      <a:moveTo>
                        <a:pt x="45464" y="433748"/>
                      </a:moveTo>
                      <a:lnTo>
                        <a:pt x="58465" y="442513"/>
                      </a:lnTo>
                      <a:cubicBezTo>
                        <a:pt x="66254" y="445808"/>
                        <a:pt x="74818" y="447629"/>
                        <a:pt x="83807" y="447629"/>
                      </a:cubicBezTo>
                      <a:lnTo>
                        <a:pt x="96868" y="447630"/>
                      </a:lnTo>
                      <a:lnTo>
                        <a:pt x="96868" y="456533"/>
                      </a:lnTo>
                      <a:cubicBezTo>
                        <a:pt x="96868" y="492490"/>
                        <a:pt x="67720" y="521639"/>
                        <a:pt x="31762" y="521639"/>
                      </a:cubicBezTo>
                      <a:lnTo>
                        <a:pt x="23353" y="521638"/>
                      </a:lnTo>
                      <a:lnTo>
                        <a:pt x="323" y="516989"/>
                      </a:lnTo>
                      <a:lnTo>
                        <a:pt x="8356" y="477200"/>
                      </a:lnTo>
                      <a:cubicBezTo>
                        <a:pt x="13736" y="464480"/>
                        <a:pt x="21522" y="453024"/>
                        <a:pt x="31143" y="443403"/>
                      </a:cubicBezTo>
                      <a:close/>
                      <a:moveTo>
                        <a:pt x="330826" y="413413"/>
                      </a:moveTo>
                      <a:lnTo>
                        <a:pt x="341038" y="428561"/>
                      </a:lnTo>
                      <a:cubicBezTo>
                        <a:pt x="352820" y="440342"/>
                        <a:pt x="369096" y="447629"/>
                        <a:pt x="387075" y="447629"/>
                      </a:cubicBezTo>
                      <a:lnTo>
                        <a:pt x="400136" y="447630"/>
                      </a:lnTo>
                      <a:lnTo>
                        <a:pt x="400136" y="456533"/>
                      </a:lnTo>
                      <a:cubicBezTo>
                        <a:pt x="400136" y="492490"/>
                        <a:pt x="370987" y="521639"/>
                        <a:pt x="335030" y="521639"/>
                      </a:cubicBezTo>
                      <a:lnTo>
                        <a:pt x="326620" y="521638"/>
                      </a:lnTo>
                      <a:cubicBezTo>
                        <a:pt x="290663" y="521638"/>
                        <a:pt x="261514" y="492490"/>
                        <a:pt x="261514" y="456533"/>
                      </a:cubicBezTo>
                      <a:lnTo>
                        <a:pt x="261514" y="447630"/>
                      </a:lnTo>
                      <a:lnTo>
                        <a:pt x="274575" y="447630"/>
                      </a:lnTo>
                      <a:cubicBezTo>
                        <a:pt x="292554" y="447630"/>
                        <a:pt x="308830" y="440343"/>
                        <a:pt x="320612" y="428561"/>
                      </a:cubicBezTo>
                      <a:close/>
                      <a:moveTo>
                        <a:pt x="179192" y="413413"/>
                      </a:moveTo>
                      <a:lnTo>
                        <a:pt x="189404" y="428561"/>
                      </a:lnTo>
                      <a:cubicBezTo>
                        <a:pt x="201186" y="440342"/>
                        <a:pt x="217462" y="447629"/>
                        <a:pt x="235441" y="447629"/>
                      </a:cubicBezTo>
                      <a:lnTo>
                        <a:pt x="248502" y="447630"/>
                      </a:lnTo>
                      <a:lnTo>
                        <a:pt x="248502" y="456533"/>
                      </a:lnTo>
                      <a:cubicBezTo>
                        <a:pt x="248502" y="492490"/>
                        <a:pt x="219353" y="521639"/>
                        <a:pt x="183396" y="521639"/>
                      </a:cubicBezTo>
                      <a:lnTo>
                        <a:pt x="174986" y="521638"/>
                      </a:lnTo>
                      <a:cubicBezTo>
                        <a:pt x="139029" y="521638"/>
                        <a:pt x="109881" y="492490"/>
                        <a:pt x="109881" y="456533"/>
                      </a:cubicBezTo>
                      <a:lnTo>
                        <a:pt x="109881" y="447630"/>
                      </a:lnTo>
                      <a:lnTo>
                        <a:pt x="122942" y="447630"/>
                      </a:lnTo>
                      <a:cubicBezTo>
                        <a:pt x="140920" y="447630"/>
                        <a:pt x="157197" y="440343"/>
                        <a:pt x="168978" y="428561"/>
                      </a:cubicBezTo>
                      <a:close/>
                      <a:moveTo>
                        <a:pt x="152321" y="361753"/>
                      </a:moveTo>
                      <a:lnTo>
                        <a:pt x="161628" y="363632"/>
                      </a:lnTo>
                      <a:lnTo>
                        <a:pt x="174689" y="363633"/>
                      </a:lnTo>
                      <a:lnTo>
                        <a:pt x="174689" y="372536"/>
                      </a:lnTo>
                      <a:cubicBezTo>
                        <a:pt x="174689" y="408493"/>
                        <a:pt x="145541" y="437642"/>
                        <a:pt x="109584" y="437642"/>
                      </a:cubicBezTo>
                      <a:lnTo>
                        <a:pt x="101174" y="437641"/>
                      </a:lnTo>
                      <a:cubicBezTo>
                        <a:pt x="92185" y="437641"/>
                        <a:pt x="83621" y="435819"/>
                        <a:pt x="75832" y="432525"/>
                      </a:cubicBezTo>
                      <a:lnTo>
                        <a:pt x="61555" y="422899"/>
                      </a:lnTo>
                      <a:lnTo>
                        <a:pt x="64939" y="420617"/>
                      </a:lnTo>
                      <a:cubicBezTo>
                        <a:pt x="77660" y="415236"/>
                        <a:pt x="91646" y="412261"/>
                        <a:pt x="106326" y="412261"/>
                      </a:cubicBezTo>
                      <a:lnTo>
                        <a:pt x="159310" y="412261"/>
                      </a:lnTo>
                      <a:close/>
                      <a:moveTo>
                        <a:pt x="408647" y="329416"/>
                      </a:moveTo>
                      <a:lnTo>
                        <a:pt x="418859" y="344563"/>
                      </a:lnTo>
                      <a:cubicBezTo>
                        <a:pt x="424750" y="350454"/>
                        <a:pt x="431765" y="355222"/>
                        <a:pt x="439554" y="358516"/>
                      </a:cubicBezTo>
                      <a:lnTo>
                        <a:pt x="460987" y="362843"/>
                      </a:lnTo>
                      <a:lnTo>
                        <a:pt x="457508" y="419503"/>
                      </a:lnTo>
                      <a:lnTo>
                        <a:pt x="438193" y="432525"/>
                      </a:lnTo>
                      <a:cubicBezTo>
                        <a:pt x="430404" y="435820"/>
                        <a:pt x="421841" y="437642"/>
                        <a:pt x="412851" y="437642"/>
                      </a:cubicBezTo>
                      <a:lnTo>
                        <a:pt x="404441" y="437641"/>
                      </a:lnTo>
                      <a:cubicBezTo>
                        <a:pt x="368484" y="437641"/>
                        <a:pt x="339336" y="408493"/>
                        <a:pt x="339336" y="372536"/>
                      </a:cubicBezTo>
                      <a:lnTo>
                        <a:pt x="339336" y="363633"/>
                      </a:lnTo>
                      <a:lnTo>
                        <a:pt x="352396" y="363633"/>
                      </a:lnTo>
                      <a:cubicBezTo>
                        <a:pt x="370375" y="363633"/>
                        <a:pt x="386651" y="356346"/>
                        <a:pt x="398433" y="344564"/>
                      </a:cubicBezTo>
                      <a:close/>
                      <a:moveTo>
                        <a:pt x="257013" y="329416"/>
                      </a:moveTo>
                      <a:lnTo>
                        <a:pt x="267225" y="344563"/>
                      </a:lnTo>
                      <a:cubicBezTo>
                        <a:pt x="279007" y="356345"/>
                        <a:pt x="295284" y="363632"/>
                        <a:pt x="313262" y="363632"/>
                      </a:cubicBezTo>
                      <a:lnTo>
                        <a:pt x="326323" y="363633"/>
                      </a:lnTo>
                      <a:lnTo>
                        <a:pt x="326323" y="372536"/>
                      </a:lnTo>
                      <a:cubicBezTo>
                        <a:pt x="326323" y="408493"/>
                        <a:pt x="297174" y="437642"/>
                        <a:pt x="261217" y="437642"/>
                      </a:cubicBezTo>
                      <a:lnTo>
                        <a:pt x="252807" y="437641"/>
                      </a:lnTo>
                      <a:cubicBezTo>
                        <a:pt x="216850" y="437641"/>
                        <a:pt x="187702" y="408493"/>
                        <a:pt x="187702" y="372536"/>
                      </a:cubicBezTo>
                      <a:lnTo>
                        <a:pt x="187702" y="363633"/>
                      </a:lnTo>
                      <a:lnTo>
                        <a:pt x="200763" y="363633"/>
                      </a:lnTo>
                      <a:cubicBezTo>
                        <a:pt x="218741" y="363633"/>
                        <a:pt x="235018" y="356346"/>
                        <a:pt x="246799" y="344564"/>
                      </a:cubicBezTo>
                      <a:close/>
                      <a:moveTo>
                        <a:pt x="467130" y="262781"/>
                      </a:moveTo>
                      <a:lnTo>
                        <a:pt x="461831" y="349093"/>
                      </a:lnTo>
                      <a:lnTo>
                        <a:pt x="452912" y="347293"/>
                      </a:lnTo>
                      <a:cubicBezTo>
                        <a:pt x="429544" y="337409"/>
                        <a:pt x="413148" y="314271"/>
                        <a:pt x="413148" y="287303"/>
                      </a:cubicBezTo>
                      <a:lnTo>
                        <a:pt x="413148" y="278401"/>
                      </a:lnTo>
                      <a:lnTo>
                        <a:pt x="426209" y="278401"/>
                      </a:lnTo>
                      <a:cubicBezTo>
                        <a:pt x="435198" y="278401"/>
                        <a:pt x="443762" y="276579"/>
                        <a:pt x="451551" y="273284"/>
                      </a:cubicBezTo>
                      <a:close/>
                      <a:moveTo>
                        <a:pt x="330826" y="244183"/>
                      </a:moveTo>
                      <a:lnTo>
                        <a:pt x="341038" y="259331"/>
                      </a:lnTo>
                      <a:cubicBezTo>
                        <a:pt x="352820" y="271113"/>
                        <a:pt x="369096" y="278400"/>
                        <a:pt x="387075" y="278400"/>
                      </a:cubicBezTo>
                      <a:lnTo>
                        <a:pt x="400136" y="278401"/>
                      </a:lnTo>
                      <a:lnTo>
                        <a:pt x="400136" y="287304"/>
                      </a:lnTo>
                      <a:cubicBezTo>
                        <a:pt x="400136" y="323261"/>
                        <a:pt x="370987" y="352409"/>
                        <a:pt x="335030" y="352409"/>
                      </a:cubicBezTo>
                      <a:lnTo>
                        <a:pt x="326620" y="352409"/>
                      </a:lnTo>
                      <a:cubicBezTo>
                        <a:pt x="290663" y="352409"/>
                        <a:pt x="261514" y="323260"/>
                        <a:pt x="261514" y="287303"/>
                      </a:cubicBezTo>
                      <a:lnTo>
                        <a:pt x="261514" y="278401"/>
                      </a:lnTo>
                      <a:lnTo>
                        <a:pt x="274575" y="278401"/>
                      </a:lnTo>
                      <a:cubicBezTo>
                        <a:pt x="292554" y="278401"/>
                        <a:pt x="308830" y="271113"/>
                        <a:pt x="320612" y="259332"/>
                      </a:cubicBezTo>
                      <a:close/>
                      <a:moveTo>
                        <a:pt x="179192" y="244183"/>
                      </a:moveTo>
                      <a:lnTo>
                        <a:pt x="189404" y="259331"/>
                      </a:lnTo>
                      <a:cubicBezTo>
                        <a:pt x="201186" y="271113"/>
                        <a:pt x="217462" y="278400"/>
                        <a:pt x="235441" y="278400"/>
                      </a:cubicBezTo>
                      <a:lnTo>
                        <a:pt x="248502" y="278401"/>
                      </a:lnTo>
                      <a:lnTo>
                        <a:pt x="248502" y="287304"/>
                      </a:lnTo>
                      <a:cubicBezTo>
                        <a:pt x="248502" y="323261"/>
                        <a:pt x="219353" y="352409"/>
                        <a:pt x="183396" y="352409"/>
                      </a:cubicBezTo>
                      <a:lnTo>
                        <a:pt x="174986" y="352409"/>
                      </a:lnTo>
                      <a:lnTo>
                        <a:pt x="150340" y="347433"/>
                      </a:lnTo>
                      <a:lnTo>
                        <a:pt x="140303" y="274896"/>
                      </a:lnTo>
                      <a:lnTo>
                        <a:pt x="148284" y="273284"/>
                      </a:lnTo>
                      <a:cubicBezTo>
                        <a:pt x="156073" y="269990"/>
                        <a:pt x="163088" y="265223"/>
                        <a:pt x="168978" y="259332"/>
                      </a:cubicBezTo>
                      <a:close/>
                      <a:moveTo>
                        <a:pt x="127651" y="183464"/>
                      </a:moveTo>
                      <a:lnTo>
                        <a:pt x="136286" y="189287"/>
                      </a:lnTo>
                      <a:cubicBezTo>
                        <a:pt x="144075" y="192581"/>
                        <a:pt x="152639" y="194403"/>
                        <a:pt x="161628" y="194403"/>
                      </a:cubicBezTo>
                      <a:lnTo>
                        <a:pt x="174689" y="194403"/>
                      </a:lnTo>
                      <a:lnTo>
                        <a:pt x="174689" y="203307"/>
                      </a:lnTo>
                      <a:cubicBezTo>
                        <a:pt x="174689" y="221285"/>
                        <a:pt x="167402" y="237561"/>
                        <a:pt x="155620" y="249343"/>
                      </a:cubicBezTo>
                      <a:lnTo>
                        <a:pt x="138376" y="260970"/>
                      </a:lnTo>
                      <a:close/>
                      <a:moveTo>
                        <a:pt x="408647" y="160186"/>
                      </a:moveTo>
                      <a:lnTo>
                        <a:pt x="418859" y="175334"/>
                      </a:lnTo>
                      <a:cubicBezTo>
                        <a:pt x="430641" y="187116"/>
                        <a:pt x="446917" y="194403"/>
                        <a:pt x="464896" y="194403"/>
                      </a:cubicBezTo>
                      <a:lnTo>
                        <a:pt x="471329" y="194403"/>
                      </a:lnTo>
                      <a:lnTo>
                        <a:pt x="468864" y="234547"/>
                      </a:lnTo>
                      <a:lnTo>
                        <a:pt x="458888" y="249343"/>
                      </a:lnTo>
                      <a:cubicBezTo>
                        <a:pt x="447106" y="261125"/>
                        <a:pt x="430830" y="268412"/>
                        <a:pt x="412851" y="268412"/>
                      </a:cubicBezTo>
                      <a:lnTo>
                        <a:pt x="404441" y="268412"/>
                      </a:lnTo>
                      <a:cubicBezTo>
                        <a:pt x="368484" y="268412"/>
                        <a:pt x="339336" y="239263"/>
                        <a:pt x="339336" y="203306"/>
                      </a:cubicBezTo>
                      <a:lnTo>
                        <a:pt x="339336" y="194403"/>
                      </a:lnTo>
                      <a:lnTo>
                        <a:pt x="352396" y="194403"/>
                      </a:lnTo>
                      <a:cubicBezTo>
                        <a:pt x="370375" y="194403"/>
                        <a:pt x="386651" y="187116"/>
                        <a:pt x="398433" y="175335"/>
                      </a:cubicBezTo>
                      <a:close/>
                      <a:moveTo>
                        <a:pt x="257013" y="160186"/>
                      </a:moveTo>
                      <a:lnTo>
                        <a:pt x="267225" y="175334"/>
                      </a:lnTo>
                      <a:cubicBezTo>
                        <a:pt x="279007" y="187116"/>
                        <a:pt x="295284" y="194403"/>
                        <a:pt x="313262" y="194403"/>
                      </a:cubicBezTo>
                      <a:lnTo>
                        <a:pt x="326323" y="194403"/>
                      </a:lnTo>
                      <a:lnTo>
                        <a:pt x="326323" y="203307"/>
                      </a:lnTo>
                      <a:cubicBezTo>
                        <a:pt x="326323" y="239264"/>
                        <a:pt x="297174" y="268412"/>
                        <a:pt x="261217" y="268412"/>
                      </a:cubicBezTo>
                      <a:lnTo>
                        <a:pt x="252807" y="268412"/>
                      </a:lnTo>
                      <a:cubicBezTo>
                        <a:pt x="216850" y="268412"/>
                        <a:pt x="187702" y="239263"/>
                        <a:pt x="187702" y="203306"/>
                      </a:cubicBezTo>
                      <a:lnTo>
                        <a:pt x="187702" y="194403"/>
                      </a:lnTo>
                      <a:lnTo>
                        <a:pt x="200763" y="194403"/>
                      </a:lnTo>
                      <a:cubicBezTo>
                        <a:pt x="218741" y="194403"/>
                        <a:pt x="235018" y="187116"/>
                        <a:pt x="246799" y="175335"/>
                      </a:cubicBezTo>
                      <a:close/>
                      <a:moveTo>
                        <a:pt x="478282" y="81150"/>
                      </a:moveTo>
                      <a:lnTo>
                        <a:pt x="472094" y="181936"/>
                      </a:lnTo>
                      <a:lnTo>
                        <a:pt x="452912" y="178063"/>
                      </a:lnTo>
                      <a:cubicBezTo>
                        <a:pt x="429544" y="168180"/>
                        <a:pt x="413148" y="145042"/>
                        <a:pt x="413148" y="118074"/>
                      </a:cubicBezTo>
                      <a:lnTo>
                        <a:pt x="413148" y="109171"/>
                      </a:lnTo>
                      <a:lnTo>
                        <a:pt x="426209" y="109171"/>
                      </a:lnTo>
                      <a:cubicBezTo>
                        <a:pt x="444188" y="109171"/>
                        <a:pt x="460464" y="101884"/>
                        <a:pt x="472246" y="90102"/>
                      </a:cubicBezTo>
                      <a:close/>
                      <a:moveTo>
                        <a:pt x="330826" y="74954"/>
                      </a:moveTo>
                      <a:lnTo>
                        <a:pt x="341038" y="90102"/>
                      </a:lnTo>
                      <a:cubicBezTo>
                        <a:pt x="352820" y="101883"/>
                        <a:pt x="369096" y="109171"/>
                        <a:pt x="387075" y="109171"/>
                      </a:cubicBezTo>
                      <a:lnTo>
                        <a:pt x="400136" y="109171"/>
                      </a:lnTo>
                      <a:lnTo>
                        <a:pt x="400136" y="118074"/>
                      </a:lnTo>
                      <a:cubicBezTo>
                        <a:pt x="400136" y="154031"/>
                        <a:pt x="370987" y="183180"/>
                        <a:pt x="335030" y="183180"/>
                      </a:cubicBezTo>
                      <a:lnTo>
                        <a:pt x="326620" y="183179"/>
                      </a:lnTo>
                      <a:cubicBezTo>
                        <a:pt x="290663" y="183179"/>
                        <a:pt x="261514" y="154031"/>
                        <a:pt x="261514" y="118074"/>
                      </a:cubicBezTo>
                      <a:lnTo>
                        <a:pt x="261514" y="109171"/>
                      </a:lnTo>
                      <a:lnTo>
                        <a:pt x="274575" y="109171"/>
                      </a:lnTo>
                      <a:cubicBezTo>
                        <a:pt x="292554" y="109171"/>
                        <a:pt x="308830" y="101884"/>
                        <a:pt x="320612" y="90102"/>
                      </a:cubicBezTo>
                      <a:close/>
                      <a:moveTo>
                        <a:pt x="179192" y="74954"/>
                      </a:moveTo>
                      <a:lnTo>
                        <a:pt x="189404" y="90102"/>
                      </a:lnTo>
                      <a:cubicBezTo>
                        <a:pt x="201186" y="101883"/>
                        <a:pt x="217462" y="109171"/>
                        <a:pt x="235441" y="109171"/>
                      </a:cubicBezTo>
                      <a:lnTo>
                        <a:pt x="248502" y="109171"/>
                      </a:lnTo>
                      <a:lnTo>
                        <a:pt x="248502" y="118074"/>
                      </a:lnTo>
                      <a:cubicBezTo>
                        <a:pt x="248502" y="154031"/>
                        <a:pt x="219353" y="183180"/>
                        <a:pt x="183396" y="183180"/>
                      </a:cubicBezTo>
                      <a:lnTo>
                        <a:pt x="174986" y="183179"/>
                      </a:lnTo>
                      <a:cubicBezTo>
                        <a:pt x="157008" y="183179"/>
                        <a:pt x="140731" y="175892"/>
                        <a:pt x="128950" y="164111"/>
                      </a:cubicBezTo>
                      <a:lnTo>
                        <a:pt x="123946" y="156689"/>
                      </a:lnTo>
                      <a:lnTo>
                        <a:pt x="117371" y="109171"/>
                      </a:lnTo>
                      <a:lnTo>
                        <a:pt x="122942" y="109171"/>
                      </a:lnTo>
                      <a:cubicBezTo>
                        <a:pt x="140920" y="109171"/>
                        <a:pt x="157197" y="101884"/>
                        <a:pt x="168978" y="90102"/>
                      </a:cubicBezTo>
                      <a:close/>
                      <a:moveTo>
                        <a:pt x="439809" y="0"/>
                      </a:moveTo>
                      <a:lnTo>
                        <a:pt x="483264" y="0"/>
                      </a:lnTo>
                      <a:lnTo>
                        <a:pt x="482408" y="13950"/>
                      </a:lnTo>
                      <a:lnTo>
                        <a:pt x="478254" y="13950"/>
                      </a:lnTo>
                      <a:cubicBezTo>
                        <a:pt x="469264" y="13950"/>
                        <a:pt x="460701" y="12128"/>
                        <a:pt x="452912" y="8834"/>
                      </a:cubicBezTo>
                      <a:close/>
                      <a:moveTo>
                        <a:pt x="402549" y="0"/>
                      </a:moveTo>
                      <a:lnTo>
                        <a:pt x="414744" y="0"/>
                      </a:lnTo>
                      <a:lnTo>
                        <a:pt x="418859" y="6105"/>
                      </a:lnTo>
                      <a:cubicBezTo>
                        <a:pt x="430641" y="17886"/>
                        <a:pt x="446917" y="25174"/>
                        <a:pt x="464896" y="25174"/>
                      </a:cubicBezTo>
                      <a:lnTo>
                        <a:pt x="477957" y="25174"/>
                      </a:lnTo>
                      <a:lnTo>
                        <a:pt x="477957" y="34077"/>
                      </a:lnTo>
                      <a:cubicBezTo>
                        <a:pt x="477957" y="70034"/>
                        <a:pt x="448808" y="99183"/>
                        <a:pt x="412851" y="99183"/>
                      </a:cubicBezTo>
                      <a:lnTo>
                        <a:pt x="404441" y="99182"/>
                      </a:lnTo>
                      <a:cubicBezTo>
                        <a:pt x="368484" y="99182"/>
                        <a:pt x="339336" y="70034"/>
                        <a:pt x="339336" y="34077"/>
                      </a:cubicBezTo>
                      <a:lnTo>
                        <a:pt x="339336" y="25174"/>
                      </a:lnTo>
                      <a:lnTo>
                        <a:pt x="352396" y="25174"/>
                      </a:lnTo>
                      <a:cubicBezTo>
                        <a:pt x="370375" y="25174"/>
                        <a:pt x="386651" y="17887"/>
                        <a:pt x="398433" y="6105"/>
                      </a:cubicBezTo>
                      <a:close/>
                      <a:moveTo>
                        <a:pt x="288176" y="0"/>
                      </a:moveTo>
                      <a:lnTo>
                        <a:pt x="373475" y="0"/>
                      </a:lnTo>
                      <a:lnTo>
                        <a:pt x="360372" y="8834"/>
                      </a:lnTo>
                      <a:cubicBezTo>
                        <a:pt x="352583" y="12129"/>
                        <a:pt x="344020" y="13951"/>
                        <a:pt x="335030" y="13951"/>
                      </a:cubicBezTo>
                      <a:lnTo>
                        <a:pt x="326620" y="13950"/>
                      </a:lnTo>
                      <a:cubicBezTo>
                        <a:pt x="317631" y="13950"/>
                        <a:pt x="309067" y="12128"/>
                        <a:pt x="301278" y="8834"/>
                      </a:cubicBezTo>
                      <a:close/>
                      <a:moveTo>
                        <a:pt x="250915" y="0"/>
                      </a:moveTo>
                      <a:lnTo>
                        <a:pt x="263110" y="0"/>
                      </a:lnTo>
                      <a:lnTo>
                        <a:pt x="267225" y="6105"/>
                      </a:lnTo>
                      <a:cubicBezTo>
                        <a:pt x="279007" y="17886"/>
                        <a:pt x="295284" y="25174"/>
                        <a:pt x="313262" y="25174"/>
                      </a:cubicBezTo>
                      <a:lnTo>
                        <a:pt x="326323" y="25174"/>
                      </a:lnTo>
                      <a:lnTo>
                        <a:pt x="326323" y="34077"/>
                      </a:lnTo>
                      <a:cubicBezTo>
                        <a:pt x="326323" y="70034"/>
                        <a:pt x="297174" y="99183"/>
                        <a:pt x="261217" y="99183"/>
                      </a:cubicBezTo>
                      <a:lnTo>
                        <a:pt x="252807" y="99182"/>
                      </a:lnTo>
                      <a:cubicBezTo>
                        <a:pt x="216850" y="99182"/>
                        <a:pt x="187702" y="70034"/>
                        <a:pt x="187702" y="34077"/>
                      </a:cubicBezTo>
                      <a:lnTo>
                        <a:pt x="187702" y="25174"/>
                      </a:lnTo>
                      <a:lnTo>
                        <a:pt x="200763" y="25174"/>
                      </a:lnTo>
                      <a:cubicBezTo>
                        <a:pt x="218741" y="25174"/>
                        <a:pt x="235018" y="17887"/>
                        <a:pt x="246799" y="6105"/>
                      </a:cubicBezTo>
                      <a:close/>
                      <a:moveTo>
                        <a:pt x="136542" y="0"/>
                      </a:moveTo>
                      <a:lnTo>
                        <a:pt x="221841" y="0"/>
                      </a:lnTo>
                      <a:lnTo>
                        <a:pt x="208738" y="8834"/>
                      </a:lnTo>
                      <a:cubicBezTo>
                        <a:pt x="200949" y="12129"/>
                        <a:pt x="192386" y="13951"/>
                        <a:pt x="183396" y="13951"/>
                      </a:cubicBezTo>
                      <a:lnTo>
                        <a:pt x="174986" y="13950"/>
                      </a:lnTo>
                      <a:cubicBezTo>
                        <a:pt x="165997" y="13950"/>
                        <a:pt x="157433" y="12128"/>
                        <a:pt x="149644" y="8834"/>
                      </a:cubicBezTo>
                      <a:close/>
                      <a:moveTo>
                        <a:pt x="102264" y="0"/>
                      </a:moveTo>
                      <a:lnTo>
                        <a:pt x="111476" y="0"/>
                      </a:lnTo>
                      <a:lnTo>
                        <a:pt x="115592" y="6105"/>
                      </a:lnTo>
                      <a:cubicBezTo>
                        <a:pt x="127374" y="17886"/>
                        <a:pt x="143650" y="25174"/>
                        <a:pt x="161628" y="25174"/>
                      </a:cubicBezTo>
                      <a:lnTo>
                        <a:pt x="174689" y="25174"/>
                      </a:lnTo>
                      <a:lnTo>
                        <a:pt x="174689" y="34077"/>
                      </a:lnTo>
                      <a:cubicBezTo>
                        <a:pt x="174689" y="61045"/>
                        <a:pt x="158293" y="84183"/>
                        <a:pt x="134926" y="94067"/>
                      </a:cubicBezTo>
                      <a:lnTo>
                        <a:pt x="115814" y="97925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四角形: 角を丸くする 458">
                  <a:extLst>
                    <a:ext uri="{FF2B5EF4-FFF2-40B4-BE49-F238E27FC236}">
                      <a16:creationId xmlns:a16="http://schemas.microsoft.com/office/drawing/2014/main" id="{9BC9A8CF-B2A7-4EBD-9493-6D2C12C01111}"/>
                    </a:ext>
                  </a:extLst>
                </p:cNvPr>
                <p:cNvSpPr/>
                <p:nvPr/>
              </p:nvSpPr>
              <p:spPr>
                <a:xfrm>
                  <a:off x="5432491" y="2673350"/>
                  <a:ext cx="399918" cy="11430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9" name="台形 388">
                <a:extLst>
                  <a:ext uri="{FF2B5EF4-FFF2-40B4-BE49-F238E27FC236}">
                    <a16:creationId xmlns:a16="http://schemas.microsoft.com/office/drawing/2014/main" id="{FD60514F-47FF-4A98-947B-DD82C68DC7C6}"/>
                  </a:ext>
                </a:extLst>
              </p:cNvPr>
              <p:cNvSpPr/>
              <p:nvPr/>
            </p:nvSpPr>
            <p:spPr>
              <a:xfrm>
                <a:off x="-922732" y="8500265"/>
                <a:ext cx="387530" cy="317500"/>
              </a:xfrm>
              <a:prstGeom prst="trapezoid">
                <a:avLst>
                  <a:gd name="adj" fmla="val 15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F38929D2-66F7-4776-91FA-ABAFB2C75053}"/>
                  </a:ext>
                </a:extLst>
              </p:cNvPr>
              <p:cNvSpPr/>
              <p:nvPr/>
            </p:nvSpPr>
            <p:spPr>
              <a:xfrm>
                <a:off x="-1772320" y="6481734"/>
                <a:ext cx="2086706" cy="21717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台形 390">
                <a:extLst>
                  <a:ext uri="{FF2B5EF4-FFF2-40B4-BE49-F238E27FC236}">
                    <a16:creationId xmlns:a16="http://schemas.microsoft.com/office/drawing/2014/main" id="{B41A073E-5461-430A-AD19-5EDE4C2D6840}"/>
                  </a:ext>
                </a:extLst>
              </p:cNvPr>
              <p:cNvSpPr/>
              <p:nvPr/>
            </p:nvSpPr>
            <p:spPr>
              <a:xfrm>
                <a:off x="-1512012" y="9650197"/>
                <a:ext cx="1566090" cy="992189"/>
              </a:xfrm>
              <a:prstGeom prst="trapezoid">
                <a:avLst>
                  <a:gd name="adj" fmla="val 19240"/>
                </a:avLst>
              </a:prstGeom>
              <a:pattFill prst="dkVert">
                <a:fgClr>
                  <a:srgbClr val="00B0F0"/>
                </a:fgClr>
                <a:bgClr>
                  <a:schemeClr val="accent5">
                    <a:lumMod val="40000"/>
                    <a:lumOff val="6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8AF82CA8-049B-491D-850D-638D7EDD149E}"/>
                  </a:ext>
                </a:extLst>
              </p:cNvPr>
              <p:cNvSpPr/>
              <p:nvPr/>
            </p:nvSpPr>
            <p:spPr>
              <a:xfrm>
                <a:off x="-1548524" y="10446283"/>
                <a:ext cx="1639116" cy="288841"/>
              </a:xfrm>
              <a:custGeom>
                <a:avLst/>
                <a:gdLst>
                  <a:gd name="connsiteX0" fmla="*/ 31103 w 1566091"/>
                  <a:gd name="connsiteY0" fmla="*/ 0 h 288841"/>
                  <a:gd name="connsiteX1" fmla="*/ 1534987 w 1566091"/>
                  <a:gd name="connsiteY1" fmla="*/ 0 h 288841"/>
                  <a:gd name="connsiteX2" fmla="*/ 1560033 w 1566091"/>
                  <a:gd name="connsiteY2" fmla="*/ 130174 h 288841"/>
                  <a:gd name="connsiteX3" fmla="*/ 1566091 w 1566091"/>
                  <a:gd name="connsiteY3" fmla="*/ 130174 h 288841"/>
                  <a:gd name="connsiteX4" fmla="*/ 1566091 w 1566091"/>
                  <a:gd name="connsiteY4" fmla="*/ 209508 h 288841"/>
                  <a:gd name="connsiteX5" fmla="*/ 1486758 w 1566091"/>
                  <a:gd name="connsiteY5" fmla="*/ 288841 h 288841"/>
                  <a:gd name="connsiteX6" fmla="*/ 1476509 w 1566091"/>
                  <a:gd name="connsiteY6" fmla="*/ 288841 h 288841"/>
                  <a:gd name="connsiteX7" fmla="*/ 1420412 w 1566091"/>
                  <a:gd name="connsiteY7" fmla="*/ 265605 h 288841"/>
                  <a:gd name="connsiteX8" fmla="*/ 1411776 w 1566091"/>
                  <a:gd name="connsiteY8" fmla="*/ 252796 h 288841"/>
                  <a:gd name="connsiteX9" fmla="*/ 1403140 w 1566091"/>
                  <a:gd name="connsiteY9" fmla="*/ 265605 h 288841"/>
                  <a:gd name="connsiteX10" fmla="*/ 1347042 w 1566091"/>
                  <a:gd name="connsiteY10" fmla="*/ 288841 h 288841"/>
                  <a:gd name="connsiteX11" fmla="*/ 1336794 w 1566091"/>
                  <a:gd name="connsiteY11" fmla="*/ 288841 h 288841"/>
                  <a:gd name="connsiteX12" fmla="*/ 1280696 w 1566091"/>
                  <a:gd name="connsiteY12" fmla="*/ 265605 h 288841"/>
                  <a:gd name="connsiteX13" fmla="*/ 1272059 w 1566091"/>
                  <a:gd name="connsiteY13" fmla="*/ 252794 h 288841"/>
                  <a:gd name="connsiteX14" fmla="*/ 1263422 w 1566091"/>
                  <a:gd name="connsiteY14" fmla="*/ 265605 h 288841"/>
                  <a:gd name="connsiteX15" fmla="*/ 1207325 w 1566091"/>
                  <a:gd name="connsiteY15" fmla="*/ 288841 h 288841"/>
                  <a:gd name="connsiteX16" fmla="*/ 1197076 w 1566091"/>
                  <a:gd name="connsiteY16" fmla="*/ 288841 h 288841"/>
                  <a:gd name="connsiteX17" fmla="*/ 1140979 w 1566091"/>
                  <a:gd name="connsiteY17" fmla="*/ 265605 h 288841"/>
                  <a:gd name="connsiteX18" fmla="*/ 1132342 w 1566091"/>
                  <a:gd name="connsiteY18" fmla="*/ 252794 h 288841"/>
                  <a:gd name="connsiteX19" fmla="*/ 1123704 w 1566091"/>
                  <a:gd name="connsiteY19" fmla="*/ 265605 h 288841"/>
                  <a:gd name="connsiteX20" fmla="*/ 1067607 w 1566091"/>
                  <a:gd name="connsiteY20" fmla="*/ 288841 h 288841"/>
                  <a:gd name="connsiteX21" fmla="*/ 1057359 w 1566091"/>
                  <a:gd name="connsiteY21" fmla="*/ 288841 h 288841"/>
                  <a:gd name="connsiteX22" fmla="*/ 1001261 w 1566091"/>
                  <a:gd name="connsiteY22" fmla="*/ 265605 h 288841"/>
                  <a:gd name="connsiteX23" fmla="*/ 992624 w 1566091"/>
                  <a:gd name="connsiteY23" fmla="*/ 252794 h 288841"/>
                  <a:gd name="connsiteX24" fmla="*/ 983986 w 1566091"/>
                  <a:gd name="connsiteY24" fmla="*/ 265605 h 288841"/>
                  <a:gd name="connsiteX25" fmla="*/ 927889 w 1566091"/>
                  <a:gd name="connsiteY25" fmla="*/ 288841 h 288841"/>
                  <a:gd name="connsiteX26" fmla="*/ 917641 w 1566091"/>
                  <a:gd name="connsiteY26" fmla="*/ 288841 h 288841"/>
                  <a:gd name="connsiteX27" fmla="*/ 861543 w 1566091"/>
                  <a:gd name="connsiteY27" fmla="*/ 265605 h 288841"/>
                  <a:gd name="connsiteX28" fmla="*/ 852906 w 1566091"/>
                  <a:gd name="connsiteY28" fmla="*/ 252794 h 288841"/>
                  <a:gd name="connsiteX29" fmla="*/ 844268 w 1566091"/>
                  <a:gd name="connsiteY29" fmla="*/ 265605 h 288841"/>
                  <a:gd name="connsiteX30" fmla="*/ 788171 w 1566091"/>
                  <a:gd name="connsiteY30" fmla="*/ 288841 h 288841"/>
                  <a:gd name="connsiteX31" fmla="*/ 777923 w 1566091"/>
                  <a:gd name="connsiteY31" fmla="*/ 288841 h 288841"/>
                  <a:gd name="connsiteX32" fmla="*/ 721826 w 1566091"/>
                  <a:gd name="connsiteY32" fmla="*/ 265605 h 288841"/>
                  <a:gd name="connsiteX33" fmla="*/ 713188 w 1566091"/>
                  <a:gd name="connsiteY33" fmla="*/ 252794 h 288841"/>
                  <a:gd name="connsiteX34" fmla="*/ 704551 w 1566091"/>
                  <a:gd name="connsiteY34" fmla="*/ 265605 h 288841"/>
                  <a:gd name="connsiteX35" fmla="*/ 648454 w 1566091"/>
                  <a:gd name="connsiteY35" fmla="*/ 288841 h 288841"/>
                  <a:gd name="connsiteX36" fmla="*/ 638205 w 1566091"/>
                  <a:gd name="connsiteY36" fmla="*/ 288841 h 288841"/>
                  <a:gd name="connsiteX37" fmla="*/ 582108 w 1566091"/>
                  <a:gd name="connsiteY37" fmla="*/ 265605 h 288841"/>
                  <a:gd name="connsiteX38" fmla="*/ 573471 w 1566091"/>
                  <a:gd name="connsiteY38" fmla="*/ 252794 h 288841"/>
                  <a:gd name="connsiteX39" fmla="*/ 564833 w 1566091"/>
                  <a:gd name="connsiteY39" fmla="*/ 265605 h 288841"/>
                  <a:gd name="connsiteX40" fmla="*/ 508736 w 1566091"/>
                  <a:gd name="connsiteY40" fmla="*/ 288841 h 288841"/>
                  <a:gd name="connsiteX41" fmla="*/ 498488 w 1566091"/>
                  <a:gd name="connsiteY41" fmla="*/ 288841 h 288841"/>
                  <a:gd name="connsiteX42" fmla="*/ 442390 w 1566091"/>
                  <a:gd name="connsiteY42" fmla="*/ 265605 h 288841"/>
                  <a:gd name="connsiteX43" fmla="*/ 433753 w 1566091"/>
                  <a:gd name="connsiteY43" fmla="*/ 252794 h 288841"/>
                  <a:gd name="connsiteX44" fmla="*/ 425115 w 1566091"/>
                  <a:gd name="connsiteY44" fmla="*/ 265605 h 288841"/>
                  <a:gd name="connsiteX45" fmla="*/ 369018 w 1566091"/>
                  <a:gd name="connsiteY45" fmla="*/ 288841 h 288841"/>
                  <a:gd name="connsiteX46" fmla="*/ 358770 w 1566091"/>
                  <a:gd name="connsiteY46" fmla="*/ 288841 h 288841"/>
                  <a:gd name="connsiteX47" fmla="*/ 302672 w 1566091"/>
                  <a:gd name="connsiteY47" fmla="*/ 265605 h 288841"/>
                  <a:gd name="connsiteX48" fmla="*/ 294035 w 1566091"/>
                  <a:gd name="connsiteY48" fmla="*/ 252794 h 288841"/>
                  <a:gd name="connsiteX49" fmla="*/ 285398 w 1566091"/>
                  <a:gd name="connsiteY49" fmla="*/ 265605 h 288841"/>
                  <a:gd name="connsiteX50" fmla="*/ 229301 w 1566091"/>
                  <a:gd name="connsiteY50" fmla="*/ 288841 h 288841"/>
                  <a:gd name="connsiteX51" fmla="*/ 219052 w 1566091"/>
                  <a:gd name="connsiteY51" fmla="*/ 288841 h 288841"/>
                  <a:gd name="connsiteX52" fmla="*/ 162955 w 1566091"/>
                  <a:gd name="connsiteY52" fmla="*/ 265605 h 288841"/>
                  <a:gd name="connsiteX53" fmla="*/ 154318 w 1566091"/>
                  <a:gd name="connsiteY53" fmla="*/ 252794 h 288841"/>
                  <a:gd name="connsiteX54" fmla="*/ 145680 w 1566091"/>
                  <a:gd name="connsiteY54" fmla="*/ 265605 h 288841"/>
                  <a:gd name="connsiteX55" fmla="*/ 89583 w 1566091"/>
                  <a:gd name="connsiteY55" fmla="*/ 288841 h 288841"/>
                  <a:gd name="connsiteX56" fmla="*/ 79335 w 1566091"/>
                  <a:gd name="connsiteY56" fmla="*/ 288841 h 288841"/>
                  <a:gd name="connsiteX57" fmla="*/ 1 w 1566091"/>
                  <a:gd name="connsiteY57" fmla="*/ 209507 h 288841"/>
                  <a:gd name="connsiteX58" fmla="*/ 1 w 1566091"/>
                  <a:gd name="connsiteY58" fmla="*/ 161659 h 288841"/>
                  <a:gd name="connsiteX59" fmla="*/ 0 w 1566091"/>
                  <a:gd name="connsiteY59" fmla="*/ 161659 h 288841"/>
                  <a:gd name="connsiteX60" fmla="*/ 1 w 1566091"/>
                  <a:gd name="connsiteY60" fmla="*/ 161654 h 288841"/>
                  <a:gd name="connsiteX61" fmla="*/ 1 w 1566091"/>
                  <a:gd name="connsiteY61" fmla="*/ 130174 h 288841"/>
                  <a:gd name="connsiteX62" fmla="*/ 6058 w 1566091"/>
                  <a:gd name="connsiteY62" fmla="*/ 130174 h 288841"/>
                  <a:gd name="connsiteX0" fmla="*/ 31103 w 1566091"/>
                  <a:gd name="connsiteY0" fmla="*/ 0 h 288841"/>
                  <a:gd name="connsiteX1" fmla="*/ 1534987 w 1566091"/>
                  <a:gd name="connsiteY1" fmla="*/ 0 h 288841"/>
                  <a:gd name="connsiteX2" fmla="*/ 1560033 w 1566091"/>
                  <a:gd name="connsiteY2" fmla="*/ 130174 h 288841"/>
                  <a:gd name="connsiteX3" fmla="*/ 1566091 w 1566091"/>
                  <a:gd name="connsiteY3" fmla="*/ 130174 h 288841"/>
                  <a:gd name="connsiteX4" fmla="*/ 1566091 w 1566091"/>
                  <a:gd name="connsiteY4" fmla="*/ 209508 h 288841"/>
                  <a:gd name="connsiteX5" fmla="*/ 1486758 w 1566091"/>
                  <a:gd name="connsiteY5" fmla="*/ 288841 h 288841"/>
                  <a:gd name="connsiteX6" fmla="*/ 1476509 w 1566091"/>
                  <a:gd name="connsiteY6" fmla="*/ 288841 h 288841"/>
                  <a:gd name="connsiteX7" fmla="*/ 1420412 w 1566091"/>
                  <a:gd name="connsiteY7" fmla="*/ 265605 h 288841"/>
                  <a:gd name="connsiteX8" fmla="*/ 1411776 w 1566091"/>
                  <a:gd name="connsiteY8" fmla="*/ 252796 h 288841"/>
                  <a:gd name="connsiteX9" fmla="*/ 1403140 w 1566091"/>
                  <a:gd name="connsiteY9" fmla="*/ 265605 h 288841"/>
                  <a:gd name="connsiteX10" fmla="*/ 1347042 w 1566091"/>
                  <a:gd name="connsiteY10" fmla="*/ 288841 h 288841"/>
                  <a:gd name="connsiteX11" fmla="*/ 1336794 w 1566091"/>
                  <a:gd name="connsiteY11" fmla="*/ 288841 h 288841"/>
                  <a:gd name="connsiteX12" fmla="*/ 1280696 w 1566091"/>
                  <a:gd name="connsiteY12" fmla="*/ 265605 h 288841"/>
                  <a:gd name="connsiteX13" fmla="*/ 1272059 w 1566091"/>
                  <a:gd name="connsiteY13" fmla="*/ 252794 h 288841"/>
                  <a:gd name="connsiteX14" fmla="*/ 1263422 w 1566091"/>
                  <a:gd name="connsiteY14" fmla="*/ 265605 h 288841"/>
                  <a:gd name="connsiteX15" fmla="*/ 1207325 w 1566091"/>
                  <a:gd name="connsiteY15" fmla="*/ 288841 h 288841"/>
                  <a:gd name="connsiteX16" fmla="*/ 1197076 w 1566091"/>
                  <a:gd name="connsiteY16" fmla="*/ 288841 h 288841"/>
                  <a:gd name="connsiteX17" fmla="*/ 1140979 w 1566091"/>
                  <a:gd name="connsiteY17" fmla="*/ 265605 h 288841"/>
                  <a:gd name="connsiteX18" fmla="*/ 1132342 w 1566091"/>
                  <a:gd name="connsiteY18" fmla="*/ 252794 h 288841"/>
                  <a:gd name="connsiteX19" fmla="*/ 1123704 w 1566091"/>
                  <a:gd name="connsiteY19" fmla="*/ 265605 h 288841"/>
                  <a:gd name="connsiteX20" fmla="*/ 1067607 w 1566091"/>
                  <a:gd name="connsiteY20" fmla="*/ 288841 h 288841"/>
                  <a:gd name="connsiteX21" fmla="*/ 1057359 w 1566091"/>
                  <a:gd name="connsiteY21" fmla="*/ 288841 h 288841"/>
                  <a:gd name="connsiteX22" fmla="*/ 1001261 w 1566091"/>
                  <a:gd name="connsiteY22" fmla="*/ 265605 h 288841"/>
                  <a:gd name="connsiteX23" fmla="*/ 992624 w 1566091"/>
                  <a:gd name="connsiteY23" fmla="*/ 252794 h 288841"/>
                  <a:gd name="connsiteX24" fmla="*/ 983986 w 1566091"/>
                  <a:gd name="connsiteY24" fmla="*/ 265605 h 288841"/>
                  <a:gd name="connsiteX25" fmla="*/ 927889 w 1566091"/>
                  <a:gd name="connsiteY25" fmla="*/ 288841 h 288841"/>
                  <a:gd name="connsiteX26" fmla="*/ 917641 w 1566091"/>
                  <a:gd name="connsiteY26" fmla="*/ 288841 h 288841"/>
                  <a:gd name="connsiteX27" fmla="*/ 861543 w 1566091"/>
                  <a:gd name="connsiteY27" fmla="*/ 265605 h 288841"/>
                  <a:gd name="connsiteX28" fmla="*/ 852906 w 1566091"/>
                  <a:gd name="connsiteY28" fmla="*/ 252794 h 288841"/>
                  <a:gd name="connsiteX29" fmla="*/ 844268 w 1566091"/>
                  <a:gd name="connsiteY29" fmla="*/ 265605 h 288841"/>
                  <a:gd name="connsiteX30" fmla="*/ 788171 w 1566091"/>
                  <a:gd name="connsiteY30" fmla="*/ 288841 h 288841"/>
                  <a:gd name="connsiteX31" fmla="*/ 777923 w 1566091"/>
                  <a:gd name="connsiteY31" fmla="*/ 288841 h 288841"/>
                  <a:gd name="connsiteX32" fmla="*/ 721826 w 1566091"/>
                  <a:gd name="connsiteY32" fmla="*/ 265605 h 288841"/>
                  <a:gd name="connsiteX33" fmla="*/ 713188 w 1566091"/>
                  <a:gd name="connsiteY33" fmla="*/ 252794 h 288841"/>
                  <a:gd name="connsiteX34" fmla="*/ 704551 w 1566091"/>
                  <a:gd name="connsiteY34" fmla="*/ 265605 h 288841"/>
                  <a:gd name="connsiteX35" fmla="*/ 648454 w 1566091"/>
                  <a:gd name="connsiteY35" fmla="*/ 288841 h 288841"/>
                  <a:gd name="connsiteX36" fmla="*/ 638205 w 1566091"/>
                  <a:gd name="connsiteY36" fmla="*/ 288841 h 288841"/>
                  <a:gd name="connsiteX37" fmla="*/ 582108 w 1566091"/>
                  <a:gd name="connsiteY37" fmla="*/ 265605 h 288841"/>
                  <a:gd name="connsiteX38" fmla="*/ 573471 w 1566091"/>
                  <a:gd name="connsiteY38" fmla="*/ 252794 h 288841"/>
                  <a:gd name="connsiteX39" fmla="*/ 564833 w 1566091"/>
                  <a:gd name="connsiteY39" fmla="*/ 265605 h 288841"/>
                  <a:gd name="connsiteX40" fmla="*/ 508736 w 1566091"/>
                  <a:gd name="connsiteY40" fmla="*/ 288841 h 288841"/>
                  <a:gd name="connsiteX41" fmla="*/ 498488 w 1566091"/>
                  <a:gd name="connsiteY41" fmla="*/ 288841 h 288841"/>
                  <a:gd name="connsiteX42" fmla="*/ 442390 w 1566091"/>
                  <a:gd name="connsiteY42" fmla="*/ 265605 h 288841"/>
                  <a:gd name="connsiteX43" fmla="*/ 433753 w 1566091"/>
                  <a:gd name="connsiteY43" fmla="*/ 252794 h 288841"/>
                  <a:gd name="connsiteX44" fmla="*/ 425115 w 1566091"/>
                  <a:gd name="connsiteY44" fmla="*/ 265605 h 288841"/>
                  <a:gd name="connsiteX45" fmla="*/ 369018 w 1566091"/>
                  <a:gd name="connsiteY45" fmla="*/ 288841 h 288841"/>
                  <a:gd name="connsiteX46" fmla="*/ 358770 w 1566091"/>
                  <a:gd name="connsiteY46" fmla="*/ 288841 h 288841"/>
                  <a:gd name="connsiteX47" fmla="*/ 302672 w 1566091"/>
                  <a:gd name="connsiteY47" fmla="*/ 265605 h 288841"/>
                  <a:gd name="connsiteX48" fmla="*/ 294035 w 1566091"/>
                  <a:gd name="connsiteY48" fmla="*/ 252794 h 288841"/>
                  <a:gd name="connsiteX49" fmla="*/ 285398 w 1566091"/>
                  <a:gd name="connsiteY49" fmla="*/ 265605 h 288841"/>
                  <a:gd name="connsiteX50" fmla="*/ 229301 w 1566091"/>
                  <a:gd name="connsiteY50" fmla="*/ 288841 h 288841"/>
                  <a:gd name="connsiteX51" fmla="*/ 219052 w 1566091"/>
                  <a:gd name="connsiteY51" fmla="*/ 288841 h 288841"/>
                  <a:gd name="connsiteX52" fmla="*/ 162955 w 1566091"/>
                  <a:gd name="connsiteY52" fmla="*/ 265605 h 288841"/>
                  <a:gd name="connsiteX53" fmla="*/ 154318 w 1566091"/>
                  <a:gd name="connsiteY53" fmla="*/ 252794 h 288841"/>
                  <a:gd name="connsiteX54" fmla="*/ 145680 w 1566091"/>
                  <a:gd name="connsiteY54" fmla="*/ 265605 h 288841"/>
                  <a:gd name="connsiteX55" fmla="*/ 89583 w 1566091"/>
                  <a:gd name="connsiteY55" fmla="*/ 288841 h 288841"/>
                  <a:gd name="connsiteX56" fmla="*/ 79335 w 1566091"/>
                  <a:gd name="connsiteY56" fmla="*/ 288841 h 288841"/>
                  <a:gd name="connsiteX57" fmla="*/ 1 w 1566091"/>
                  <a:gd name="connsiteY57" fmla="*/ 209507 h 288841"/>
                  <a:gd name="connsiteX58" fmla="*/ 1 w 1566091"/>
                  <a:gd name="connsiteY58" fmla="*/ 161659 h 288841"/>
                  <a:gd name="connsiteX59" fmla="*/ 0 w 1566091"/>
                  <a:gd name="connsiteY59" fmla="*/ 161659 h 288841"/>
                  <a:gd name="connsiteX60" fmla="*/ 1 w 1566091"/>
                  <a:gd name="connsiteY60" fmla="*/ 161654 h 288841"/>
                  <a:gd name="connsiteX61" fmla="*/ 1 w 1566091"/>
                  <a:gd name="connsiteY61" fmla="*/ 130174 h 288841"/>
                  <a:gd name="connsiteX62" fmla="*/ 31103 w 1566091"/>
                  <a:gd name="connsiteY62" fmla="*/ 0 h 288841"/>
                  <a:gd name="connsiteX0" fmla="*/ 31103 w 1566091"/>
                  <a:gd name="connsiteY0" fmla="*/ 0 h 288841"/>
                  <a:gd name="connsiteX1" fmla="*/ 1534987 w 1566091"/>
                  <a:gd name="connsiteY1" fmla="*/ 0 h 288841"/>
                  <a:gd name="connsiteX2" fmla="*/ 1566091 w 1566091"/>
                  <a:gd name="connsiteY2" fmla="*/ 130174 h 288841"/>
                  <a:gd name="connsiteX3" fmla="*/ 1566091 w 1566091"/>
                  <a:gd name="connsiteY3" fmla="*/ 209508 h 288841"/>
                  <a:gd name="connsiteX4" fmla="*/ 1486758 w 1566091"/>
                  <a:gd name="connsiteY4" fmla="*/ 288841 h 288841"/>
                  <a:gd name="connsiteX5" fmla="*/ 1476509 w 1566091"/>
                  <a:gd name="connsiteY5" fmla="*/ 288841 h 288841"/>
                  <a:gd name="connsiteX6" fmla="*/ 1420412 w 1566091"/>
                  <a:gd name="connsiteY6" fmla="*/ 265605 h 288841"/>
                  <a:gd name="connsiteX7" fmla="*/ 1411776 w 1566091"/>
                  <a:gd name="connsiteY7" fmla="*/ 252796 h 288841"/>
                  <a:gd name="connsiteX8" fmla="*/ 1403140 w 1566091"/>
                  <a:gd name="connsiteY8" fmla="*/ 265605 h 288841"/>
                  <a:gd name="connsiteX9" fmla="*/ 1347042 w 1566091"/>
                  <a:gd name="connsiteY9" fmla="*/ 288841 h 288841"/>
                  <a:gd name="connsiteX10" fmla="*/ 1336794 w 1566091"/>
                  <a:gd name="connsiteY10" fmla="*/ 288841 h 288841"/>
                  <a:gd name="connsiteX11" fmla="*/ 1280696 w 1566091"/>
                  <a:gd name="connsiteY11" fmla="*/ 265605 h 288841"/>
                  <a:gd name="connsiteX12" fmla="*/ 1272059 w 1566091"/>
                  <a:gd name="connsiteY12" fmla="*/ 252794 h 288841"/>
                  <a:gd name="connsiteX13" fmla="*/ 1263422 w 1566091"/>
                  <a:gd name="connsiteY13" fmla="*/ 265605 h 288841"/>
                  <a:gd name="connsiteX14" fmla="*/ 1207325 w 1566091"/>
                  <a:gd name="connsiteY14" fmla="*/ 288841 h 288841"/>
                  <a:gd name="connsiteX15" fmla="*/ 1197076 w 1566091"/>
                  <a:gd name="connsiteY15" fmla="*/ 288841 h 288841"/>
                  <a:gd name="connsiteX16" fmla="*/ 1140979 w 1566091"/>
                  <a:gd name="connsiteY16" fmla="*/ 265605 h 288841"/>
                  <a:gd name="connsiteX17" fmla="*/ 1132342 w 1566091"/>
                  <a:gd name="connsiteY17" fmla="*/ 252794 h 288841"/>
                  <a:gd name="connsiteX18" fmla="*/ 1123704 w 1566091"/>
                  <a:gd name="connsiteY18" fmla="*/ 265605 h 288841"/>
                  <a:gd name="connsiteX19" fmla="*/ 1067607 w 1566091"/>
                  <a:gd name="connsiteY19" fmla="*/ 288841 h 288841"/>
                  <a:gd name="connsiteX20" fmla="*/ 1057359 w 1566091"/>
                  <a:gd name="connsiteY20" fmla="*/ 288841 h 288841"/>
                  <a:gd name="connsiteX21" fmla="*/ 1001261 w 1566091"/>
                  <a:gd name="connsiteY21" fmla="*/ 265605 h 288841"/>
                  <a:gd name="connsiteX22" fmla="*/ 992624 w 1566091"/>
                  <a:gd name="connsiteY22" fmla="*/ 252794 h 288841"/>
                  <a:gd name="connsiteX23" fmla="*/ 983986 w 1566091"/>
                  <a:gd name="connsiteY23" fmla="*/ 265605 h 288841"/>
                  <a:gd name="connsiteX24" fmla="*/ 927889 w 1566091"/>
                  <a:gd name="connsiteY24" fmla="*/ 288841 h 288841"/>
                  <a:gd name="connsiteX25" fmla="*/ 917641 w 1566091"/>
                  <a:gd name="connsiteY25" fmla="*/ 288841 h 288841"/>
                  <a:gd name="connsiteX26" fmla="*/ 861543 w 1566091"/>
                  <a:gd name="connsiteY26" fmla="*/ 265605 h 288841"/>
                  <a:gd name="connsiteX27" fmla="*/ 852906 w 1566091"/>
                  <a:gd name="connsiteY27" fmla="*/ 252794 h 288841"/>
                  <a:gd name="connsiteX28" fmla="*/ 844268 w 1566091"/>
                  <a:gd name="connsiteY28" fmla="*/ 265605 h 288841"/>
                  <a:gd name="connsiteX29" fmla="*/ 788171 w 1566091"/>
                  <a:gd name="connsiteY29" fmla="*/ 288841 h 288841"/>
                  <a:gd name="connsiteX30" fmla="*/ 777923 w 1566091"/>
                  <a:gd name="connsiteY30" fmla="*/ 288841 h 288841"/>
                  <a:gd name="connsiteX31" fmla="*/ 721826 w 1566091"/>
                  <a:gd name="connsiteY31" fmla="*/ 265605 h 288841"/>
                  <a:gd name="connsiteX32" fmla="*/ 713188 w 1566091"/>
                  <a:gd name="connsiteY32" fmla="*/ 252794 h 288841"/>
                  <a:gd name="connsiteX33" fmla="*/ 704551 w 1566091"/>
                  <a:gd name="connsiteY33" fmla="*/ 265605 h 288841"/>
                  <a:gd name="connsiteX34" fmla="*/ 648454 w 1566091"/>
                  <a:gd name="connsiteY34" fmla="*/ 288841 h 288841"/>
                  <a:gd name="connsiteX35" fmla="*/ 638205 w 1566091"/>
                  <a:gd name="connsiteY35" fmla="*/ 288841 h 288841"/>
                  <a:gd name="connsiteX36" fmla="*/ 582108 w 1566091"/>
                  <a:gd name="connsiteY36" fmla="*/ 265605 h 288841"/>
                  <a:gd name="connsiteX37" fmla="*/ 573471 w 1566091"/>
                  <a:gd name="connsiteY37" fmla="*/ 252794 h 288841"/>
                  <a:gd name="connsiteX38" fmla="*/ 564833 w 1566091"/>
                  <a:gd name="connsiteY38" fmla="*/ 265605 h 288841"/>
                  <a:gd name="connsiteX39" fmla="*/ 508736 w 1566091"/>
                  <a:gd name="connsiteY39" fmla="*/ 288841 h 288841"/>
                  <a:gd name="connsiteX40" fmla="*/ 498488 w 1566091"/>
                  <a:gd name="connsiteY40" fmla="*/ 288841 h 288841"/>
                  <a:gd name="connsiteX41" fmla="*/ 442390 w 1566091"/>
                  <a:gd name="connsiteY41" fmla="*/ 265605 h 288841"/>
                  <a:gd name="connsiteX42" fmla="*/ 433753 w 1566091"/>
                  <a:gd name="connsiteY42" fmla="*/ 252794 h 288841"/>
                  <a:gd name="connsiteX43" fmla="*/ 425115 w 1566091"/>
                  <a:gd name="connsiteY43" fmla="*/ 265605 h 288841"/>
                  <a:gd name="connsiteX44" fmla="*/ 369018 w 1566091"/>
                  <a:gd name="connsiteY44" fmla="*/ 288841 h 288841"/>
                  <a:gd name="connsiteX45" fmla="*/ 358770 w 1566091"/>
                  <a:gd name="connsiteY45" fmla="*/ 288841 h 288841"/>
                  <a:gd name="connsiteX46" fmla="*/ 302672 w 1566091"/>
                  <a:gd name="connsiteY46" fmla="*/ 265605 h 288841"/>
                  <a:gd name="connsiteX47" fmla="*/ 294035 w 1566091"/>
                  <a:gd name="connsiteY47" fmla="*/ 252794 h 288841"/>
                  <a:gd name="connsiteX48" fmla="*/ 285398 w 1566091"/>
                  <a:gd name="connsiteY48" fmla="*/ 265605 h 288841"/>
                  <a:gd name="connsiteX49" fmla="*/ 229301 w 1566091"/>
                  <a:gd name="connsiteY49" fmla="*/ 288841 h 288841"/>
                  <a:gd name="connsiteX50" fmla="*/ 219052 w 1566091"/>
                  <a:gd name="connsiteY50" fmla="*/ 288841 h 288841"/>
                  <a:gd name="connsiteX51" fmla="*/ 162955 w 1566091"/>
                  <a:gd name="connsiteY51" fmla="*/ 265605 h 288841"/>
                  <a:gd name="connsiteX52" fmla="*/ 154318 w 1566091"/>
                  <a:gd name="connsiteY52" fmla="*/ 252794 h 288841"/>
                  <a:gd name="connsiteX53" fmla="*/ 145680 w 1566091"/>
                  <a:gd name="connsiteY53" fmla="*/ 265605 h 288841"/>
                  <a:gd name="connsiteX54" fmla="*/ 89583 w 1566091"/>
                  <a:gd name="connsiteY54" fmla="*/ 288841 h 288841"/>
                  <a:gd name="connsiteX55" fmla="*/ 79335 w 1566091"/>
                  <a:gd name="connsiteY55" fmla="*/ 288841 h 288841"/>
                  <a:gd name="connsiteX56" fmla="*/ 1 w 1566091"/>
                  <a:gd name="connsiteY56" fmla="*/ 209507 h 288841"/>
                  <a:gd name="connsiteX57" fmla="*/ 1 w 1566091"/>
                  <a:gd name="connsiteY57" fmla="*/ 161659 h 288841"/>
                  <a:gd name="connsiteX58" fmla="*/ 0 w 1566091"/>
                  <a:gd name="connsiteY58" fmla="*/ 161659 h 288841"/>
                  <a:gd name="connsiteX59" fmla="*/ 1 w 1566091"/>
                  <a:gd name="connsiteY59" fmla="*/ 161654 h 288841"/>
                  <a:gd name="connsiteX60" fmla="*/ 1 w 1566091"/>
                  <a:gd name="connsiteY60" fmla="*/ 130174 h 288841"/>
                  <a:gd name="connsiteX61" fmla="*/ 31103 w 1566091"/>
                  <a:gd name="connsiteY61" fmla="*/ 0 h 288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66091" h="288841">
                    <a:moveTo>
                      <a:pt x="31103" y="0"/>
                    </a:moveTo>
                    <a:lnTo>
                      <a:pt x="1534987" y="0"/>
                    </a:lnTo>
                    <a:lnTo>
                      <a:pt x="1566091" y="130174"/>
                    </a:lnTo>
                    <a:lnTo>
                      <a:pt x="1566091" y="209508"/>
                    </a:lnTo>
                    <a:cubicBezTo>
                      <a:pt x="1566091" y="253323"/>
                      <a:pt x="1530573" y="288841"/>
                      <a:pt x="1486758" y="288841"/>
                    </a:cubicBezTo>
                    <a:lnTo>
                      <a:pt x="1476509" y="288841"/>
                    </a:lnTo>
                    <a:cubicBezTo>
                      <a:pt x="1454602" y="288841"/>
                      <a:pt x="1434769" y="279961"/>
                      <a:pt x="1420412" y="265605"/>
                    </a:cubicBezTo>
                    <a:lnTo>
                      <a:pt x="1411776" y="252796"/>
                    </a:lnTo>
                    <a:lnTo>
                      <a:pt x="1403140" y="265605"/>
                    </a:lnTo>
                    <a:cubicBezTo>
                      <a:pt x="1388783" y="279962"/>
                      <a:pt x="1368950" y="288841"/>
                      <a:pt x="1347042" y="288841"/>
                    </a:cubicBezTo>
                    <a:lnTo>
                      <a:pt x="1336794" y="288841"/>
                    </a:lnTo>
                    <a:cubicBezTo>
                      <a:pt x="1314887" y="288841"/>
                      <a:pt x="1295053" y="279961"/>
                      <a:pt x="1280696" y="265605"/>
                    </a:cubicBezTo>
                    <a:lnTo>
                      <a:pt x="1272059" y="252794"/>
                    </a:lnTo>
                    <a:lnTo>
                      <a:pt x="1263422" y="265605"/>
                    </a:lnTo>
                    <a:cubicBezTo>
                      <a:pt x="1249065" y="279962"/>
                      <a:pt x="1229232" y="288841"/>
                      <a:pt x="1207325" y="288841"/>
                    </a:cubicBezTo>
                    <a:lnTo>
                      <a:pt x="1197076" y="288841"/>
                    </a:lnTo>
                    <a:cubicBezTo>
                      <a:pt x="1175169" y="288841"/>
                      <a:pt x="1155336" y="279961"/>
                      <a:pt x="1140979" y="265605"/>
                    </a:cubicBezTo>
                    <a:lnTo>
                      <a:pt x="1132342" y="252794"/>
                    </a:lnTo>
                    <a:lnTo>
                      <a:pt x="1123704" y="265605"/>
                    </a:lnTo>
                    <a:cubicBezTo>
                      <a:pt x="1109348" y="279962"/>
                      <a:pt x="1089514" y="288841"/>
                      <a:pt x="1067607" y="288841"/>
                    </a:cubicBezTo>
                    <a:lnTo>
                      <a:pt x="1057359" y="288841"/>
                    </a:lnTo>
                    <a:cubicBezTo>
                      <a:pt x="1035451" y="288841"/>
                      <a:pt x="1015618" y="279961"/>
                      <a:pt x="1001261" y="265605"/>
                    </a:cubicBezTo>
                    <a:lnTo>
                      <a:pt x="992624" y="252794"/>
                    </a:lnTo>
                    <a:lnTo>
                      <a:pt x="983986" y="265605"/>
                    </a:lnTo>
                    <a:cubicBezTo>
                      <a:pt x="969630" y="279962"/>
                      <a:pt x="949797" y="288841"/>
                      <a:pt x="927889" y="288841"/>
                    </a:cubicBezTo>
                    <a:lnTo>
                      <a:pt x="917641" y="288841"/>
                    </a:lnTo>
                    <a:cubicBezTo>
                      <a:pt x="895733" y="288841"/>
                      <a:pt x="875900" y="279961"/>
                      <a:pt x="861543" y="265605"/>
                    </a:cubicBezTo>
                    <a:lnTo>
                      <a:pt x="852906" y="252794"/>
                    </a:lnTo>
                    <a:lnTo>
                      <a:pt x="844268" y="265605"/>
                    </a:lnTo>
                    <a:cubicBezTo>
                      <a:pt x="829912" y="279962"/>
                      <a:pt x="810079" y="288841"/>
                      <a:pt x="788171" y="288841"/>
                    </a:cubicBezTo>
                    <a:lnTo>
                      <a:pt x="777923" y="288841"/>
                    </a:lnTo>
                    <a:cubicBezTo>
                      <a:pt x="756016" y="288841"/>
                      <a:pt x="736182" y="279961"/>
                      <a:pt x="721826" y="265605"/>
                    </a:cubicBezTo>
                    <a:lnTo>
                      <a:pt x="713188" y="252794"/>
                    </a:lnTo>
                    <a:lnTo>
                      <a:pt x="704551" y="265605"/>
                    </a:lnTo>
                    <a:cubicBezTo>
                      <a:pt x="690195" y="279962"/>
                      <a:pt x="670361" y="288841"/>
                      <a:pt x="648454" y="288841"/>
                    </a:cubicBezTo>
                    <a:lnTo>
                      <a:pt x="638205" y="288841"/>
                    </a:lnTo>
                    <a:cubicBezTo>
                      <a:pt x="616298" y="288841"/>
                      <a:pt x="596465" y="279961"/>
                      <a:pt x="582108" y="265605"/>
                    </a:cubicBezTo>
                    <a:lnTo>
                      <a:pt x="573471" y="252794"/>
                    </a:lnTo>
                    <a:lnTo>
                      <a:pt x="564833" y="265605"/>
                    </a:lnTo>
                    <a:cubicBezTo>
                      <a:pt x="550477" y="279962"/>
                      <a:pt x="530643" y="288841"/>
                      <a:pt x="508736" y="288841"/>
                    </a:cubicBezTo>
                    <a:lnTo>
                      <a:pt x="498488" y="288841"/>
                    </a:lnTo>
                    <a:cubicBezTo>
                      <a:pt x="476580" y="288841"/>
                      <a:pt x="456747" y="279961"/>
                      <a:pt x="442390" y="265605"/>
                    </a:cubicBezTo>
                    <a:lnTo>
                      <a:pt x="433753" y="252794"/>
                    </a:lnTo>
                    <a:lnTo>
                      <a:pt x="425115" y="265605"/>
                    </a:lnTo>
                    <a:cubicBezTo>
                      <a:pt x="410759" y="279962"/>
                      <a:pt x="390926" y="288841"/>
                      <a:pt x="369018" y="288841"/>
                    </a:cubicBezTo>
                    <a:lnTo>
                      <a:pt x="358770" y="288841"/>
                    </a:lnTo>
                    <a:cubicBezTo>
                      <a:pt x="336863" y="288841"/>
                      <a:pt x="317029" y="279961"/>
                      <a:pt x="302672" y="265605"/>
                    </a:cubicBezTo>
                    <a:lnTo>
                      <a:pt x="294035" y="252794"/>
                    </a:lnTo>
                    <a:lnTo>
                      <a:pt x="285398" y="265605"/>
                    </a:lnTo>
                    <a:cubicBezTo>
                      <a:pt x="271041" y="279962"/>
                      <a:pt x="251208" y="288841"/>
                      <a:pt x="229301" y="288841"/>
                    </a:cubicBezTo>
                    <a:lnTo>
                      <a:pt x="219052" y="288841"/>
                    </a:lnTo>
                    <a:cubicBezTo>
                      <a:pt x="197145" y="288841"/>
                      <a:pt x="177312" y="279961"/>
                      <a:pt x="162955" y="265605"/>
                    </a:cubicBezTo>
                    <a:lnTo>
                      <a:pt x="154318" y="252794"/>
                    </a:lnTo>
                    <a:lnTo>
                      <a:pt x="145680" y="265605"/>
                    </a:lnTo>
                    <a:cubicBezTo>
                      <a:pt x="131324" y="279962"/>
                      <a:pt x="111490" y="288841"/>
                      <a:pt x="89583" y="288841"/>
                    </a:cubicBezTo>
                    <a:lnTo>
                      <a:pt x="79335" y="288841"/>
                    </a:lnTo>
                    <a:cubicBezTo>
                      <a:pt x="35520" y="288841"/>
                      <a:pt x="1" y="253322"/>
                      <a:pt x="1" y="209507"/>
                    </a:cubicBezTo>
                    <a:lnTo>
                      <a:pt x="1" y="161659"/>
                    </a:lnTo>
                    <a:lnTo>
                      <a:pt x="0" y="161659"/>
                    </a:lnTo>
                    <a:cubicBezTo>
                      <a:pt x="0" y="161657"/>
                      <a:pt x="1" y="161656"/>
                      <a:pt x="1" y="161654"/>
                    </a:cubicBezTo>
                    <a:lnTo>
                      <a:pt x="1" y="130174"/>
                    </a:lnTo>
                    <a:lnTo>
                      <a:pt x="31103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3A3F868E-69F0-4E2B-87F8-ADC7788937A5}"/>
                  </a:ext>
                </a:extLst>
              </p:cNvPr>
              <p:cNvSpPr/>
              <p:nvPr/>
            </p:nvSpPr>
            <p:spPr>
              <a:xfrm>
                <a:off x="-1534234" y="10261919"/>
                <a:ext cx="1610537" cy="301618"/>
              </a:xfrm>
              <a:custGeom>
                <a:avLst/>
                <a:gdLst>
                  <a:gd name="connsiteX0" fmla="*/ 31103 w 1566091"/>
                  <a:gd name="connsiteY0" fmla="*/ 0 h 288841"/>
                  <a:gd name="connsiteX1" fmla="*/ 1534987 w 1566091"/>
                  <a:gd name="connsiteY1" fmla="*/ 0 h 288841"/>
                  <a:gd name="connsiteX2" fmla="*/ 1560033 w 1566091"/>
                  <a:gd name="connsiteY2" fmla="*/ 130174 h 288841"/>
                  <a:gd name="connsiteX3" fmla="*/ 1566091 w 1566091"/>
                  <a:gd name="connsiteY3" fmla="*/ 130174 h 288841"/>
                  <a:gd name="connsiteX4" fmla="*/ 1566091 w 1566091"/>
                  <a:gd name="connsiteY4" fmla="*/ 209508 h 288841"/>
                  <a:gd name="connsiteX5" fmla="*/ 1486758 w 1566091"/>
                  <a:gd name="connsiteY5" fmla="*/ 288841 h 288841"/>
                  <a:gd name="connsiteX6" fmla="*/ 1476509 w 1566091"/>
                  <a:gd name="connsiteY6" fmla="*/ 288841 h 288841"/>
                  <a:gd name="connsiteX7" fmla="*/ 1420412 w 1566091"/>
                  <a:gd name="connsiteY7" fmla="*/ 265605 h 288841"/>
                  <a:gd name="connsiteX8" fmla="*/ 1411776 w 1566091"/>
                  <a:gd name="connsiteY8" fmla="*/ 252796 h 288841"/>
                  <a:gd name="connsiteX9" fmla="*/ 1403140 w 1566091"/>
                  <a:gd name="connsiteY9" fmla="*/ 265605 h 288841"/>
                  <a:gd name="connsiteX10" fmla="*/ 1347042 w 1566091"/>
                  <a:gd name="connsiteY10" fmla="*/ 288841 h 288841"/>
                  <a:gd name="connsiteX11" fmla="*/ 1336794 w 1566091"/>
                  <a:gd name="connsiteY11" fmla="*/ 288841 h 288841"/>
                  <a:gd name="connsiteX12" fmla="*/ 1280696 w 1566091"/>
                  <a:gd name="connsiteY12" fmla="*/ 265605 h 288841"/>
                  <a:gd name="connsiteX13" fmla="*/ 1272059 w 1566091"/>
                  <a:gd name="connsiteY13" fmla="*/ 252794 h 288841"/>
                  <a:gd name="connsiteX14" fmla="*/ 1263422 w 1566091"/>
                  <a:gd name="connsiteY14" fmla="*/ 265605 h 288841"/>
                  <a:gd name="connsiteX15" fmla="*/ 1207325 w 1566091"/>
                  <a:gd name="connsiteY15" fmla="*/ 288841 h 288841"/>
                  <a:gd name="connsiteX16" fmla="*/ 1197076 w 1566091"/>
                  <a:gd name="connsiteY16" fmla="*/ 288841 h 288841"/>
                  <a:gd name="connsiteX17" fmla="*/ 1140979 w 1566091"/>
                  <a:gd name="connsiteY17" fmla="*/ 265605 h 288841"/>
                  <a:gd name="connsiteX18" fmla="*/ 1132342 w 1566091"/>
                  <a:gd name="connsiteY18" fmla="*/ 252794 h 288841"/>
                  <a:gd name="connsiteX19" fmla="*/ 1123704 w 1566091"/>
                  <a:gd name="connsiteY19" fmla="*/ 265605 h 288841"/>
                  <a:gd name="connsiteX20" fmla="*/ 1067607 w 1566091"/>
                  <a:gd name="connsiteY20" fmla="*/ 288841 h 288841"/>
                  <a:gd name="connsiteX21" fmla="*/ 1057359 w 1566091"/>
                  <a:gd name="connsiteY21" fmla="*/ 288841 h 288841"/>
                  <a:gd name="connsiteX22" fmla="*/ 1001261 w 1566091"/>
                  <a:gd name="connsiteY22" fmla="*/ 265605 h 288841"/>
                  <a:gd name="connsiteX23" fmla="*/ 992624 w 1566091"/>
                  <a:gd name="connsiteY23" fmla="*/ 252794 h 288841"/>
                  <a:gd name="connsiteX24" fmla="*/ 983986 w 1566091"/>
                  <a:gd name="connsiteY24" fmla="*/ 265605 h 288841"/>
                  <a:gd name="connsiteX25" fmla="*/ 927889 w 1566091"/>
                  <a:gd name="connsiteY25" fmla="*/ 288841 h 288841"/>
                  <a:gd name="connsiteX26" fmla="*/ 917641 w 1566091"/>
                  <a:gd name="connsiteY26" fmla="*/ 288841 h 288841"/>
                  <a:gd name="connsiteX27" fmla="*/ 861543 w 1566091"/>
                  <a:gd name="connsiteY27" fmla="*/ 265605 h 288841"/>
                  <a:gd name="connsiteX28" fmla="*/ 852906 w 1566091"/>
                  <a:gd name="connsiteY28" fmla="*/ 252794 h 288841"/>
                  <a:gd name="connsiteX29" fmla="*/ 844268 w 1566091"/>
                  <a:gd name="connsiteY29" fmla="*/ 265605 h 288841"/>
                  <a:gd name="connsiteX30" fmla="*/ 788171 w 1566091"/>
                  <a:gd name="connsiteY30" fmla="*/ 288841 h 288841"/>
                  <a:gd name="connsiteX31" fmla="*/ 777923 w 1566091"/>
                  <a:gd name="connsiteY31" fmla="*/ 288841 h 288841"/>
                  <a:gd name="connsiteX32" fmla="*/ 721826 w 1566091"/>
                  <a:gd name="connsiteY32" fmla="*/ 265605 h 288841"/>
                  <a:gd name="connsiteX33" fmla="*/ 713188 w 1566091"/>
                  <a:gd name="connsiteY33" fmla="*/ 252794 h 288841"/>
                  <a:gd name="connsiteX34" fmla="*/ 704551 w 1566091"/>
                  <a:gd name="connsiteY34" fmla="*/ 265605 h 288841"/>
                  <a:gd name="connsiteX35" fmla="*/ 648454 w 1566091"/>
                  <a:gd name="connsiteY35" fmla="*/ 288841 h 288841"/>
                  <a:gd name="connsiteX36" fmla="*/ 638205 w 1566091"/>
                  <a:gd name="connsiteY36" fmla="*/ 288841 h 288841"/>
                  <a:gd name="connsiteX37" fmla="*/ 582108 w 1566091"/>
                  <a:gd name="connsiteY37" fmla="*/ 265605 h 288841"/>
                  <a:gd name="connsiteX38" fmla="*/ 573471 w 1566091"/>
                  <a:gd name="connsiteY38" fmla="*/ 252794 h 288841"/>
                  <a:gd name="connsiteX39" fmla="*/ 564833 w 1566091"/>
                  <a:gd name="connsiteY39" fmla="*/ 265605 h 288841"/>
                  <a:gd name="connsiteX40" fmla="*/ 508736 w 1566091"/>
                  <a:gd name="connsiteY40" fmla="*/ 288841 h 288841"/>
                  <a:gd name="connsiteX41" fmla="*/ 498488 w 1566091"/>
                  <a:gd name="connsiteY41" fmla="*/ 288841 h 288841"/>
                  <a:gd name="connsiteX42" fmla="*/ 442390 w 1566091"/>
                  <a:gd name="connsiteY42" fmla="*/ 265605 h 288841"/>
                  <a:gd name="connsiteX43" fmla="*/ 433753 w 1566091"/>
                  <a:gd name="connsiteY43" fmla="*/ 252794 h 288841"/>
                  <a:gd name="connsiteX44" fmla="*/ 425115 w 1566091"/>
                  <a:gd name="connsiteY44" fmla="*/ 265605 h 288841"/>
                  <a:gd name="connsiteX45" fmla="*/ 369018 w 1566091"/>
                  <a:gd name="connsiteY45" fmla="*/ 288841 h 288841"/>
                  <a:gd name="connsiteX46" fmla="*/ 358770 w 1566091"/>
                  <a:gd name="connsiteY46" fmla="*/ 288841 h 288841"/>
                  <a:gd name="connsiteX47" fmla="*/ 302672 w 1566091"/>
                  <a:gd name="connsiteY47" fmla="*/ 265605 h 288841"/>
                  <a:gd name="connsiteX48" fmla="*/ 294035 w 1566091"/>
                  <a:gd name="connsiteY48" fmla="*/ 252794 h 288841"/>
                  <a:gd name="connsiteX49" fmla="*/ 285398 w 1566091"/>
                  <a:gd name="connsiteY49" fmla="*/ 265605 h 288841"/>
                  <a:gd name="connsiteX50" fmla="*/ 229301 w 1566091"/>
                  <a:gd name="connsiteY50" fmla="*/ 288841 h 288841"/>
                  <a:gd name="connsiteX51" fmla="*/ 219052 w 1566091"/>
                  <a:gd name="connsiteY51" fmla="*/ 288841 h 288841"/>
                  <a:gd name="connsiteX52" fmla="*/ 162955 w 1566091"/>
                  <a:gd name="connsiteY52" fmla="*/ 265605 h 288841"/>
                  <a:gd name="connsiteX53" fmla="*/ 154318 w 1566091"/>
                  <a:gd name="connsiteY53" fmla="*/ 252794 h 288841"/>
                  <a:gd name="connsiteX54" fmla="*/ 145680 w 1566091"/>
                  <a:gd name="connsiteY54" fmla="*/ 265605 h 288841"/>
                  <a:gd name="connsiteX55" fmla="*/ 89583 w 1566091"/>
                  <a:gd name="connsiteY55" fmla="*/ 288841 h 288841"/>
                  <a:gd name="connsiteX56" fmla="*/ 79335 w 1566091"/>
                  <a:gd name="connsiteY56" fmla="*/ 288841 h 288841"/>
                  <a:gd name="connsiteX57" fmla="*/ 1 w 1566091"/>
                  <a:gd name="connsiteY57" fmla="*/ 209507 h 288841"/>
                  <a:gd name="connsiteX58" fmla="*/ 1 w 1566091"/>
                  <a:gd name="connsiteY58" fmla="*/ 161659 h 288841"/>
                  <a:gd name="connsiteX59" fmla="*/ 0 w 1566091"/>
                  <a:gd name="connsiteY59" fmla="*/ 161659 h 288841"/>
                  <a:gd name="connsiteX60" fmla="*/ 1 w 1566091"/>
                  <a:gd name="connsiteY60" fmla="*/ 161654 h 288841"/>
                  <a:gd name="connsiteX61" fmla="*/ 1 w 1566091"/>
                  <a:gd name="connsiteY61" fmla="*/ 130174 h 288841"/>
                  <a:gd name="connsiteX62" fmla="*/ 6058 w 1566091"/>
                  <a:gd name="connsiteY62" fmla="*/ 130174 h 288841"/>
                  <a:gd name="connsiteX0" fmla="*/ 31103 w 1566091"/>
                  <a:gd name="connsiteY0" fmla="*/ 0 h 288841"/>
                  <a:gd name="connsiteX1" fmla="*/ 1534987 w 1566091"/>
                  <a:gd name="connsiteY1" fmla="*/ 0 h 288841"/>
                  <a:gd name="connsiteX2" fmla="*/ 1560033 w 1566091"/>
                  <a:gd name="connsiteY2" fmla="*/ 130174 h 288841"/>
                  <a:gd name="connsiteX3" fmla="*/ 1566091 w 1566091"/>
                  <a:gd name="connsiteY3" fmla="*/ 130174 h 288841"/>
                  <a:gd name="connsiteX4" fmla="*/ 1566091 w 1566091"/>
                  <a:gd name="connsiteY4" fmla="*/ 209508 h 288841"/>
                  <a:gd name="connsiteX5" fmla="*/ 1486758 w 1566091"/>
                  <a:gd name="connsiteY5" fmla="*/ 288841 h 288841"/>
                  <a:gd name="connsiteX6" fmla="*/ 1476509 w 1566091"/>
                  <a:gd name="connsiteY6" fmla="*/ 288841 h 288841"/>
                  <a:gd name="connsiteX7" fmla="*/ 1420412 w 1566091"/>
                  <a:gd name="connsiteY7" fmla="*/ 265605 h 288841"/>
                  <a:gd name="connsiteX8" fmla="*/ 1411776 w 1566091"/>
                  <a:gd name="connsiteY8" fmla="*/ 252796 h 288841"/>
                  <a:gd name="connsiteX9" fmla="*/ 1403140 w 1566091"/>
                  <a:gd name="connsiteY9" fmla="*/ 265605 h 288841"/>
                  <a:gd name="connsiteX10" fmla="*/ 1347042 w 1566091"/>
                  <a:gd name="connsiteY10" fmla="*/ 288841 h 288841"/>
                  <a:gd name="connsiteX11" fmla="*/ 1336794 w 1566091"/>
                  <a:gd name="connsiteY11" fmla="*/ 288841 h 288841"/>
                  <a:gd name="connsiteX12" fmla="*/ 1280696 w 1566091"/>
                  <a:gd name="connsiteY12" fmla="*/ 265605 h 288841"/>
                  <a:gd name="connsiteX13" fmla="*/ 1272059 w 1566091"/>
                  <a:gd name="connsiteY13" fmla="*/ 252794 h 288841"/>
                  <a:gd name="connsiteX14" fmla="*/ 1263422 w 1566091"/>
                  <a:gd name="connsiteY14" fmla="*/ 265605 h 288841"/>
                  <a:gd name="connsiteX15" fmla="*/ 1207325 w 1566091"/>
                  <a:gd name="connsiteY15" fmla="*/ 288841 h 288841"/>
                  <a:gd name="connsiteX16" fmla="*/ 1197076 w 1566091"/>
                  <a:gd name="connsiteY16" fmla="*/ 288841 h 288841"/>
                  <a:gd name="connsiteX17" fmla="*/ 1140979 w 1566091"/>
                  <a:gd name="connsiteY17" fmla="*/ 265605 h 288841"/>
                  <a:gd name="connsiteX18" fmla="*/ 1132342 w 1566091"/>
                  <a:gd name="connsiteY18" fmla="*/ 252794 h 288841"/>
                  <a:gd name="connsiteX19" fmla="*/ 1123704 w 1566091"/>
                  <a:gd name="connsiteY19" fmla="*/ 265605 h 288841"/>
                  <a:gd name="connsiteX20" fmla="*/ 1067607 w 1566091"/>
                  <a:gd name="connsiteY20" fmla="*/ 288841 h 288841"/>
                  <a:gd name="connsiteX21" fmla="*/ 1057359 w 1566091"/>
                  <a:gd name="connsiteY21" fmla="*/ 288841 h 288841"/>
                  <a:gd name="connsiteX22" fmla="*/ 1001261 w 1566091"/>
                  <a:gd name="connsiteY22" fmla="*/ 265605 h 288841"/>
                  <a:gd name="connsiteX23" fmla="*/ 992624 w 1566091"/>
                  <a:gd name="connsiteY23" fmla="*/ 252794 h 288841"/>
                  <a:gd name="connsiteX24" fmla="*/ 983986 w 1566091"/>
                  <a:gd name="connsiteY24" fmla="*/ 265605 h 288841"/>
                  <a:gd name="connsiteX25" fmla="*/ 927889 w 1566091"/>
                  <a:gd name="connsiteY25" fmla="*/ 288841 h 288841"/>
                  <a:gd name="connsiteX26" fmla="*/ 917641 w 1566091"/>
                  <a:gd name="connsiteY26" fmla="*/ 288841 h 288841"/>
                  <a:gd name="connsiteX27" fmla="*/ 861543 w 1566091"/>
                  <a:gd name="connsiteY27" fmla="*/ 265605 h 288841"/>
                  <a:gd name="connsiteX28" fmla="*/ 852906 w 1566091"/>
                  <a:gd name="connsiteY28" fmla="*/ 252794 h 288841"/>
                  <a:gd name="connsiteX29" fmla="*/ 844268 w 1566091"/>
                  <a:gd name="connsiteY29" fmla="*/ 265605 h 288841"/>
                  <a:gd name="connsiteX30" fmla="*/ 788171 w 1566091"/>
                  <a:gd name="connsiteY30" fmla="*/ 288841 h 288841"/>
                  <a:gd name="connsiteX31" fmla="*/ 777923 w 1566091"/>
                  <a:gd name="connsiteY31" fmla="*/ 288841 h 288841"/>
                  <a:gd name="connsiteX32" fmla="*/ 721826 w 1566091"/>
                  <a:gd name="connsiteY32" fmla="*/ 265605 h 288841"/>
                  <a:gd name="connsiteX33" fmla="*/ 713188 w 1566091"/>
                  <a:gd name="connsiteY33" fmla="*/ 252794 h 288841"/>
                  <a:gd name="connsiteX34" fmla="*/ 704551 w 1566091"/>
                  <a:gd name="connsiteY34" fmla="*/ 265605 h 288841"/>
                  <a:gd name="connsiteX35" fmla="*/ 648454 w 1566091"/>
                  <a:gd name="connsiteY35" fmla="*/ 288841 h 288841"/>
                  <a:gd name="connsiteX36" fmla="*/ 638205 w 1566091"/>
                  <a:gd name="connsiteY36" fmla="*/ 288841 h 288841"/>
                  <a:gd name="connsiteX37" fmla="*/ 582108 w 1566091"/>
                  <a:gd name="connsiteY37" fmla="*/ 265605 h 288841"/>
                  <a:gd name="connsiteX38" fmla="*/ 573471 w 1566091"/>
                  <a:gd name="connsiteY38" fmla="*/ 252794 h 288841"/>
                  <a:gd name="connsiteX39" fmla="*/ 564833 w 1566091"/>
                  <a:gd name="connsiteY39" fmla="*/ 265605 h 288841"/>
                  <a:gd name="connsiteX40" fmla="*/ 508736 w 1566091"/>
                  <a:gd name="connsiteY40" fmla="*/ 288841 h 288841"/>
                  <a:gd name="connsiteX41" fmla="*/ 498488 w 1566091"/>
                  <a:gd name="connsiteY41" fmla="*/ 288841 h 288841"/>
                  <a:gd name="connsiteX42" fmla="*/ 442390 w 1566091"/>
                  <a:gd name="connsiteY42" fmla="*/ 265605 h 288841"/>
                  <a:gd name="connsiteX43" fmla="*/ 433753 w 1566091"/>
                  <a:gd name="connsiteY43" fmla="*/ 252794 h 288841"/>
                  <a:gd name="connsiteX44" fmla="*/ 425115 w 1566091"/>
                  <a:gd name="connsiteY44" fmla="*/ 265605 h 288841"/>
                  <a:gd name="connsiteX45" fmla="*/ 369018 w 1566091"/>
                  <a:gd name="connsiteY45" fmla="*/ 288841 h 288841"/>
                  <a:gd name="connsiteX46" fmla="*/ 358770 w 1566091"/>
                  <a:gd name="connsiteY46" fmla="*/ 288841 h 288841"/>
                  <a:gd name="connsiteX47" fmla="*/ 302672 w 1566091"/>
                  <a:gd name="connsiteY47" fmla="*/ 265605 h 288841"/>
                  <a:gd name="connsiteX48" fmla="*/ 294035 w 1566091"/>
                  <a:gd name="connsiteY48" fmla="*/ 252794 h 288841"/>
                  <a:gd name="connsiteX49" fmla="*/ 285398 w 1566091"/>
                  <a:gd name="connsiteY49" fmla="*/ 265605 h 288841"/>
                  <a:gd name="connsiteX50" fmla="*/ 229301 w 1566091"/>
                  <a:gd name="connsiteY50" fmla="*/ 288841 h 288841"/>
                  <a:gd name="connsiteX51" fmla="*/ 219052 w 1566091"/>
                  <a:gd name="connsiteY51" fmla="*/ 288841 h 288841"/>
                  <a:gd name="connsiteX52" fmla="*/ 162955 w 1566091"/>
                  <a:gd name="connsiteY52" fmla="*/ 265605 h 288841"/>
                  <a:gd name="connsiteX53" fmla="*/ 154318 w 1566091"/>
                  <a:gd name="connsiteY53" fmla="*/ 252794 h 288841"/>
                  <a:gd name="connsiteX54" fmla="*/ 145680 w 1566091"/>
                  <a:gd name="connsiteY54" fmla="*/ 265605 h 288841"/>
                  <a:gd name="connsiteX55" fmla="*/ 89583 w 1566091"/>
                  <a:gd name="connsiteY55" fmla="*/ 288841 h 288841"/>
                  <a:gd name="connsiteX56" fmla="*/ 79335 w 1566091"/>
                  <a:gd name="connsiteY56" fmla="*/ 288841 h 288841"/>
                  <a:gd name="connsiteX57" fmla="*/ 1 w 1566091"/>
                  <a:gd name="connsiteY57" fmla="*/ 209507 h 288841"/>
                  <a:gd name="connsiteX58" fmla="*/ 1 w 1566091"/>
                  <a:gd name="connsiteY58" fmla="*/ 161659 h 288841"/>
                  <a:gd name="connsiteX59" fmla="*/ 0 w 1566091"/>
                  <a:gd name="connsiteY59" fmla="*/ 161659 h 288841"/>
                  <a:gd name="connsiteX60" fmla="*/ 1 w 1566091"/>
                  <a:gd name="connsiteY60" fmla="*/ 161654 h 288841"/>
                  <a:gd name="connsiteX61" fmla="*/ 1 w 1566091"/>
                  <a:gd name="connsiteY61" fmla="*/ 130174 h 288841"/>
                  <a:gd name="connsiteX62" fmla="*/ 31103 w 1566091"/>
                  <a:gd name="connsiteY62" fmla="*/ 0 h 288841"/>
                  <a:gd name="connsiteX0" fmla="*/ 31103 w 1566091"/>
                  <a:gd name="connsiteY0" fmla="*/ 0 h 288841"/>
                  <a:gd name="connsiteX1" fmla="*/ 1534987 w 1566091"/>
                  <a:gd name="connsiteY1" fmla="*/ 0 h 288841"/>
                  <a:gd name="connsiteX2" fmla="*/ 1566091 w 1566091"/>
                  <a:gd name="connsiteY2" fmla="*/ 130174 h 288841"/>
                  <a:gd name="connsiteX3" fmla="*/ 1566091 w 1566091"/>
                  <a:gd name="connsiteY3" fmla="*/ 209508 h 288841"/>
                  <a:gd name="connsiteX4" fmla="*/ 1486758 w 1566091"/>
                  <a:gd name="connsiteY4" fmla="*/ 288841 h 288841"/>
                  <a:gd name="connsiteX5" fmla="*/ 1476509 w 1566091"/>
                  <a:gd name="connsiteY5" fmla="*/ 288841 h 288841"/>
                  <a:gd name="connsiteX6" fmla="*/ 1420412 w 1566091"/>
                  <a:gd name="connsiteY6" fmla="*/ 265605 h 288841"/>
                  <a:gd name="connsiteX7" fmla="*/ 1411776 w 1566091"/>
                  <a:gd name="connsiteY7" fmla="*/ 252796 h 288841"/>
                  <a:gd name="connsiteX8" fmla="*/ 1403140 w 1566091"/>
                  <a:gd name="connsiteY8" fmla="*/ 265605 h 288841"/>
                  <a:gd name="connsiteX9" fmla="*/ 1347042 w 1566091"/>
                  <a:gd name="connsiteY9" fmla="*/ 288841 h 288841"/>
                  <a:gd name="connsiteX10" fmla="*/ 1336794 w 1566091"/>
                  <a:gd name="connsiteY10" fmla="*/ 288841 h 288841"/>
                  <a:gd name="connsiteX11" fmla="*/ 1280696 w 1566091"/>
                  <a:gd name="connsiteY11" fmla="*/ 265605 h 288841"/>
                  <a:gd name="connsiteX12" fmla="*/ 1272059 w 1566091"/>
                  <a:gd name="connsiteY12" fmla="*/ 252794 h 288841"/>
                  <a:gd name="connsiteX13" fmla="*/ 1263422 w 1566091"/>
                  <a:gd name="connsiteY13" fmla="*/ 265605 h 288841"/>
                  <a:gd name="connsiteX14" fmla="*/ 1207325 w 1566091"/>
                  <a:gd name="connsiteY14" fmla="*/ 288841 h 288841"/>
                  <a:gd name="connsiteX15" fmla="*/ 1197076 w 1566091"/>
                  <a:gd name="connsiteY15" fmla="*/ 288841 h 288841"/>
                  <a:gd name="connsiteX16" fmla="*/ 1140979 w 1566091"/>
                  <a:gd name="connsiteY16" fmla="*/ 265605 h 288841"/>
                  <a:gd name="connsiteX17" fmla="*/ 1132342 w 1566091"/>
                  <a:gd name="connsiteY17" fmla="*/ 252794 h 288841"/>
                  <a:gd name="connsiteX18" fmla="*/ 1123704 w 1566091"/>
                  <a:gd name="connsiteY18" fmla="*/ 265605 h 288841"/>
                  <a:gd name="connsiteX19" fmla="*/ 1067607 w 1566091"/>
                  <a:gd name="connsiteY19" fmla="*/ 288841 h 288841"/>
                  <a:gd name="connsiteX20" fmla="*/ 1057359 w 1566091"/>
                  <a:gd name="connsiteY20" fmla="*/ 288841 h 288841"/>
                  <a:gd name="connsiteX21" fmla="*/ 1001261 w 1566091"/>
                  <a:gd name="connsiteY21" fmla="*/ 265605 h 288841"/>
                  <a:gd name="connsiteX22" fmla="*/ 992624 w 1566091"/>
                  <a:gd name="connsiteY22" fmla="*/ 252794 h 288841"/>
                  <a:gd name="connsiteX23" fmla="*/ 983986 w 1566091"/>
                  <a:gd name="connsiteY23" fmla="*/ 265605 h 288841"/>
                  <a:gd name="connsiteX24" fmla="*/ 927889 w 1566091"/>
                  <a:gd name="connsiteY24" fmla="*/ 288841 h 288841"/>
                  <a:gd name="connsiteX25" fmla="*/ 917641 w 1566091"/>
                  <a:gd name="connsiteY25" fmla="*/ 288841 h 288841"/>
                  <a:gd name="connsiteX26" fmla="*/ 861543 w 1566091"/>
                  <a:gd name="connsiteY26" fmla="*/ 265605 h 288841"/>
                  <a:gd name="connsiteX27" fmla="*/ 852906 w 1566091"/>
                  <a:gd name="connsiteY27" fmla="*/ 252794 h 288841"/>
                  <a:gd name="connsiteX28" fmla="*/ 844268 w 1566091"/>
                  <a:gd name="connsiteY28" fmla="*/ 265605 h 288841"/>
                  <a:gd name="connsiteX29" fmla="*/ 788171 w 1566091"/>
                  <a:gd name="connsiteY29" fmla="*/ 288841 h 288841"/>
                  <a:gd name="connsiteX30" fmla="*/ 777923 w 1566091"/>
                  <a:gd name="connsiteY30" fmla="*/ 288841 h 288841"/>
                  <a:gd name="connsiteX31" fmla="*/ 721826 w 1566091"/>
                  <a:gd name="connsiteY31" fmla="*/ 265605 h 288841"/>
                  <a:gd name="connsiteX32" fmla="*/ 713188 w 1566091"/>
                  <a:gd name="connsiteY32" fmla="*/ 252794 h 288841"/>
                  <a:gd name="connsiteX33" fmla="*/ 704551 w 1566091"/>
                  <a:gd name="connsiteY33" fmla="*/ 265605 h 288841"/>
                  <a:gd name="connsiteX34" fmla="*/ 648454 w 1566091"/>
                  <a:gd name="connsiteY34" fmla="*/ 288841 h 288841"/>
                  <a:gd name="connsiteX35" fmla="*/ 638205 w 1566091"/>
                  <a:gd name="connsiteY35" fmla="*/ 288841 h 288841"/>
                  <a:gd name="connsiteX36" fmla="*/ 582108 w 1566091"/>
                  <a:gd name="connsiteY36" fmla="*/ 265605 h 288841"/>
                  <a:gd name="connsiteX37" fmla="*/ 573471 w 1566091"/>
                  <a:gd name="connsiteY37" fmla="*/ 252794 h 288841"/>
                  <a:gd name="connsiteX38" fmla="*/ 564833 w 1566091"/>
                  <a:gd name="connsiteY38" fmla="*/ 265605 h 288841"/>
                  <a:gd name="connsiteX39" fmla="*/ 508736 w 1566091"/>
                  <a:gd name="connsiteY39" fmla="*/ 288841 h 288841"/>
                  <a:gd name="connsiteX40" fmla="*/ 498488 w 1566091"/>
                  <a:gd name="connsiteY40" fmla="*/ 288841 h 288841"/>
                  <a:gd name="connsiteX41" fmla="*/ 442390 w 1566091"/>
                  <a:gd name="connsiteY41" fmla="*/ 265605 h 288841"/>
                  <a:gd name="connsiteX42" fmla="*/ 433753 w 1566091"/>
                  <a:gd name="connsiteY42" fmla="*/ 252794 h 288841"/>
                  <a:gd name="connsiteX43" fmla="*/ 425115 w 1566091"/>
                  <a:gd name="connsiteY43" fmla="*/ 265605 h 288841"/>
                  <a:gd name="connsiteX44" fmla="*/ 369018 w 1566091"/>
                  <a:gd name="connsiteY44" fmla="*/ 288841 h 288841"/>
                  <a:gd name="connsiteX45" fmla="*/ 358770 w 1566091"/>
                  <a:gd name="connsiteY45" fmla="*/ 288841 h 288841"/>
                  <a:gd name="connsiteX46" fmla="*/ 302672 w 1566091"/>
                  <a:gd name="connsiteY46" fmla="*/ 265605 h 288841"/>
                  <a:gd name="connsiteX47" fmla="*/ 294035 w 1566091"/>
                  <a:gd name="connsiteY47" fmla="*/ 252794 h 288841"/>
                  <a:gd name="connsiteX48" fmla="*/ 285398 w 1566091"/>
                  <a:gd name="connsiteY48" fmla="*/ 265605 h 288841"/>
                  <a:gd name="connsiteX49" fmla="*/ 229301 w 1566091"/>
                  <a:gd name="connsiteY49" fmla="*/ 288841 h 288841"/>
                  <a:gd name="connsiteX50" fmla="*/ 219052 w 1566091"/>
                  <a:gd name="connsiteY50" fmla="*/ 288841 h 288841"/>
                  <a:gd name="connsiteX51" fmla="*/ 162955 w 1566091"/>
                  <a:gd name="connsiteY51" fmla="*/ 265605 h 288841"/>
                  <a:gd name="connsiteX52" fmla="*/ 154318 w 1566091"/>
                  <a:gd name="connsiteY52" fmla="*/ 252794 h 288841"/>
                  <a:gd name="connsiteX53" fmla="*/ 145680 w 1566091"/>
                  <a:gd name="connsiteY53" fmla="*/ 265605 h 288841"/>
                  <a:gd name="connsiteX54" fmla="*/ 89583 w 1566091"/>
                  <a:gd name="connsiteY54" fmla="*/ 288841 h 288841"/>
                  <a:gd name="connsiteX55" fmla="*/ 79335 w 1566091"/>
                  <a:gd name="connsiteY55" fmla="*/ 288841 h 288841"/>
                  <a:gd name="connsiteX56" fmla="*/ 1 w 1566091"/>
                  <a:gd name="connsiteY56" fmla="*/ 209507 h 288841"/>
                  <a:gd name="connsiteX57" fmla="*/ 1 w 1566091"/>
                  <a:gd name="connsiteY57" fmla="*/ 161659 h 288841"/>
                  <a:gd name="connsiteX58" fmla="*/ 0 w 1566091"/>
                  <a:gd name="connsiteY58" fmla="*/ 161659 h 288841"/>
                  <a:gd name="connsiteX59" fmla="*/ 1 w 1566091"/>
                  <a:gd name="connsiteY59" fmla="*/ 161654 h 288841"/>
                  <a:gd name="connsiteX60" fmla="*/ 1 w 1566091"/>
                  <a:gd name="connsiteY60" fmla="*/ 130174 h 288841"/>
                  <a:gd name="connsiteX61" fmla="*/ 31103 w 1566091"/>
                  <a:gd name="connsiteY61" fmla="*/ 0 h 288841"/>
                  <a:gd name="connsiteX0" fmla="*/ 88991 w 1566091"/>
                  <a:gd name="connsiteY0" fmla="*/ 0 h 288841"/>
                  <a:gd name="connsiteX1" fmla="*/ 1534987 w 1566091"/>
                  <a:gd name="connsiteY1" fmla="*/ 0 h 288841"/>
                  <a:gd name="connsiteX2" fmla="*/ 1566091 w 1566091"/>
                  <a:gd name="connsiteY2" fmla="*/ 130174 h 288841"/>
                  <a:gd name="connsiteX3" fmla="*/ 1566091 w 1566091"/>
                  <a:gd name="connsiteY3" fmla="*/ 209508 h 288841"/>
                  <a:gd name="connsiteX4" fmla="*/ 1486758 w 1566091"/>
                  <a:gd name="connsiteY4" fmla="*/ 288841 h 288841"/>
                  <a:gd name="connsiteX5" fmla="*/ 1476509 w 1566091"/>
                  <a:gd name="connsiteY5" fmla="*/ 288841 h 288841"/>
                  <a:gd name="connsiteX6" fmla="*/ 1420412 w 1566091"/>
                  <a:gd name="connsiteY6" fmla="*/ 265605 h 288841"/>
                  <a:gd name="connsiteX7" fmla="*/ 1411776 w 1566091"/>
                  <a:gd name="connsiteY7" fmla="*/ 252796 h 288841"/>
                  <a:gd name="connsiteX8" fmla="*/ 1403140 w 1566091"/>
                  <a:gd name="connsiteY8" fmla="*/ 265605 h 288841"/>
                  <a:gd name="connsiteX9" fmla="*/ 1347042 w 1566091"/>
                  <a:gd name="connsiteY9" fmla="*/ 288841 h 288841"/>
                  <a:gd name="connsiteX10" fmla="*/ 1336794 w 1566091"/>
                  <a:gd name="connsiteY10" fmla="*/ 288841 h 288841"/>
                  <a:gd name="connsiteX11" fmla="*/ 1280696 w 1566091"/>
                  <a:gd name="connsiteY11" fmla="*/ 265605 h 288841"/>
                  <a:gd name="connsiteX12" fmla="*/ 1272059 w 1566091"/>
                  <a:gd name="connsiteY12" fmla="*/ 252794 h 288841"/>
                  <a:gd name="connsiteX13" fmla="*/ 1263422 w 1566091"/>
                  <a:gd name="connsiteY13" fmla="*/ 265605 h 288841"/>
                  <a:gd name="connsiteX14" fmla="*/ 1207325 w 1566091"/>
                  <a:gd name="connsiteY14" fmla="*/ 288841 h 288841"/>
                  <a:gd name="connsiteX15" fmla="*/ 1197076 w 1566091"/>
                  <a:gd name="connsiteY15" fmla="*/ 288841 h 288841"/>
                  <a:gd name="connsiteX16" fmla="*/ 1140979 w 1566091"/>
                  <a:gd name="connsiteY16" fmla="*/ 265605 h 288841"/>
                  <a:gd name="connsiteX17" fmla="*/ 1132342 w 1566091"/>
                  <a:gd name="connsiteY17" fmla="*/ 252794 h 288841"/>
                  <a:gd name="connsiteX18" fmla="*/ 1123704 w 1566091"/>
                  <a:gd name="connsiteY18" fmla="*/ 265605 h 288841"/>
                  <a:gd name="connsiteX19" fmla="*/ 1067607 w 1566091"/>
                  <a:gd name="connsiteY19" fmla="*/ 288841 h 288841"/>
                  <a:gd name="connsiteX20" fmla="*/ 1057359 w 1566091"/>
                  <a:gd name="connsiteY20" fmla="*/ 288841 h 288841"/>
                  <a:gd name="connsiteX21" fmla="*/ 1001261 w 1566091"/>
                  <a:gd name="connsiteY21" fmla="*/ 265605 h 288841"/>
                  <a:gd name="connsiteX22" fmla="*/ 992624 w 1566091"/>
                  <a:gd name="connsiteY22" fmla="*/ 252794 h 288841"/>
                  <a:gd name="connsiteX23" fmla="*/ 983986 w 1566091"/>
                  <a:gd name="connsiteY23" fmla="*/ 265605 h 288841"/>
                  <a:gd name="connsiteX24" fmla="*/ 927889 w 1566091"/>
                  <a:gd name="connsiteY24" fmla="*/ 288841 h 288841"/>
                  <a:gd name="connsiteX25" fmla="*/ 917641 w 1566091"/>
                  <a:gd name="connsiteY25" fmla="*/ 288841 h 288841"/>
                  <a:gd name="connsiteX26" fmla="*/ 861543 w 1566091"/>
                  <a:gd name="connsiteY26" fmla="*/ 265605 h 288841"/>
                  <a:gd name="connsiteX27" fmla="*/ 852906 w 1566091"/>
                  <a:gd name="connsiteY27" fmla="*/ 252794 h 288841"/>
                  <a:gd name="connsiteX28" fmla="*/ 844268 w 1566091"/>
                  <a:gd name="connsiteY28" fmla="*/ 265605 h 288841"/>
                  <a:gd name="connsiteX29" fmla="*/ 788171 w 1566091"/>
                  <a:gd name="connsiteY29" fmla="*/ 288841 h 288841"/>
                  <a:gd name="connsiteX30" fmla="*/ 777923 w 1566091"/>
                  <a:gd name="connsiteY30" fmla="*/ 288841 h 288841"/>
                  <a:gd name="connsiteX31" fmla="*/ 721826 w 1566091"/>
                  <a:gd name="connsiteY31" fmla="*/ 265605 h 288841"/>
                  <a:gd name="connsiteX32" fmla="*/ 713188 w 1566091"/>
                  <a:gd name="connsiteY32" fmla="*/ 252794 h 288841"/>
                  <a:gd name="connsiteX33" fmla="*/ 704551 w 1566091"/>
                  <a:gd name="connsiteY33" fmla="*/ 265605 h 288841"/>
                  <a:gd name="connsiteX34" fmla="*/ 648454 w 1566091"/>
                  <a:gd name="connsiteY34" fmla="*/ 288841 h 288841"/>
                  <a:gd name="connsiteX35" fmla="*/ 638205 w 1566091"/>
                  <a:gd name="connsiteY35" fmla="*/ 288841 h 288841"/>
                  <a:gd name="connsiteX36" fmla="*/ 582108 w 1566091"/>
                  <a:gd name="connsiteY36" fmla="*/ 265605 h 288841"/>
                  <a:gd name="connsiteX37" fmla="*/ 573471 w 1566091"/>
                  <a:gd name="connsiteY37" fmla="*/ 252794 h 288841"/>
                  <a:gd name="connsiteX38" fmla="*/ 564833 w 1566091"/>
                  <a:gd name="connsiteY38" fmla="*/ 265605 h 288841"/>
                  <a:gd name="connsiteX39" fmla="*/ 508736 w 1566091"/>
                  <a:gd name="connsiteY39" fmla="*/ 288841 h 288841"/>
                  <a:gd name="connsiteX40" fmla="*/ 498488 w 1566091"/>
                  <a:gd name="connsiteY40" fmla="*/ 288841 h 288841"/>
                  <a:gd name="connsiteX41" fmla="*/ 442390 w 1566091"/>
                  <a:gd name="connsiteY41" fmla="*/ 265605 h 288841"/>
                  <a:gd name="connsiteX42" fmla="*/ 433753 w 1566091"/>
                  <a:gd name="connsiteY42" fmla="*/ 252794 h 288841"/>
                  <a:gd name="connsiteX43" fmla="*/ 425115 w 1566091"/>
                  <a:gd name="connsiteY43" fmla="*/ 265605 h 288841"/>
                  <a:gd name="connsiteX44" fmla="*/ 369018 w 1566091"/>
                  <a:gd name="connsiteY44" fmla="*/ 288841 h 288841"/>
                  <a:gd name="connsiteX45" fmla="*/ 358770 w 1566091"/>
                  <a:gd name="connsiteY45" fmla="*/ 288841 h 288841"/>
                  <a:gd name="connsiteX46" fmla="*/ 302672 w 1566091"/>
                  <a:gd name="connsiteY46" fmla="*/ 265605 h 288841"/>
                  <a:gd name="connsiteX47" fmla="*/ 294035 w 1566091"/>
                  <a:gd name="connsiteY47" fmla="*/ 252794 h 288841"/>
                  <a:gd name="connsiteX48" fmla="*/ 285398 w 1566091"/>
                  <a:gd name="connsiteY48" fmla="*/ 265605 h 288841"/>
                  <a:gd name="connsiteX49" fmla="*/ 229301 w 1566091"/>
                  <a:gd name="connsiteY49" fmla="*/ 288841 h 288841"/>
                  <a:gd name="connsiteX50" fmla="*/ 219052 w 1566091"/>
                  <a:gd name="connsiteY50" fmla="*/ 288841 h 288841"/>
                  <a:gd name="connsiteX51" fmla="*/ 162955 w 1566091"/>
                  <a:gd name="connsiteY51" fmla="*/ 265605 h 288841"/>
                  <a:gd name="connsiteX52" fmla="*/ 154318 w 1566091"/>
                  <a:gd name="connsiteY52" fmla="*/ 252794 h 288841"/>
                  <a:gd name="connsiteX53" fmla="*/ 145680 w 1566091"/>
                  <a:gd name="connsiteY53" fmla="*/ 265605 h 288841"/>
                  <a:gd name="connsiteX54" fmla="*/ 89583 w 1566091"/>
                  <a:gd name="connsiteY54" fmla="*/ 288841 h 288841"/>
                  <a:gd name="connsiteX55" fmla="*/ 79335 w 1566091"/>
                  <a:gd name="connsiteY55" fmla="*/ 288841 h 288841"/>
                  <a:gd name="connsiteX56" fmla="*/ 1 w 1566091"/>
                  <a:gd name="connsiteY56" fmla="*/ 209507 h 288841"/>
                  <a:gd name="connsiteX57" fmla="*/ 1 w 1566091"/>
                  <a:gd name="connsiteY57" fmla="*/ 161659 h 288841"/>
                  <a:gd name="connsiteX58" fmla="*/ 0 w 1566091"/>
                  <a:gd name="connsiteY58" fmla="*/ 161659 h 288841"/>
                  <a:gd name="connsiteX59" fmla="*/ 1 w 1566091"/>
                  <a:gd name="connsiteY59" fmla="*/ 161654 h 288841"/>
                  <a:gd name="connsiteX60" fmla="*/ 1 w 1566091"/>
                  <a:gd name="connsiteY60" fmla="*/ 130174 h 288841"/>
                  <a:gd name="connsiteX61" fmla="*/ 88991 w 1566091"/>
                  <a:gd name="connsiteY61" fmla="*/ 0 h 288841"/>
                  <a:gd name="connsiteX0" fmla="*/ 88991 w 1566091"/>
                  <a:gd name="connsiteY0" fmla="*/ 0 h 288841"/>
                  <a:gd name="connsiteX1" fmla="*/ 1479414 w 1566091"/>
                  <a:gd name="connsiteY1" fmla="*/ 0 h 288841"/>
                  <a:gd name="connsiteX2" fmla="*/ 1566091 w 1566091"/>
                  <a:gd name="connsiteY2" fmla="*/ 130174 h 288841"/>
                  <a:gd name="connsiteX3" fmla="*/ 1566091 w 1566091"/>
                  <a:gd name="connsiteY3" fmla="*/ 209508 h 288841"/>
                  <a:gd name="connsiteX4" fmla="*/ 1486758 w 1566091"/>
                  <a:gd name="connsiteY4" fmla="*/ 288841 h 288841"/>
                  <a:gd name="connsiteX5" fmla="*/ 1476509 w 1566091"/>
                  <a:gd name="connsiteY5" fmla="*/ 288841 h 288841"/>
                  <a:gd name="connsiteX6" fmla="*/ 1420412 w 1566091"/>
                  <a:gd name="connsiteY6" fmla="*/ 265605 h 288841"/>
                  <a:gd name="connsiteX7" fmla="*/ 1411776 w 1566091"/>
                  <a:gd name="connsiteY7" fmla="*/ 252796 h 288841"/>
                  <a:gd name="connsiteX8" fmla="*/ 1403140 w 1566091"/>
                  <a:gd name="connsiteY8" fmla="*/ 265605 h 288841"/>
                  <a:gd name="connsiteX9" fmla="*/ 1347042 w 1566091"/>
                  <a:gd name="connsiteY9" fmla="*/ 288841 h 288841"/>
                  <a:gd name="connsiteX10" fmla="*/ 1336794 w 1566091"/>
                  <a:gd name="connsiteY10" fmla="*/ 288841 h 288841"/>
                  <a:gd name="connsiteX11" fmla="*/ 1280696 w 1566091"/>
                  <a:gd name="connsiteY11" fmla="*/ 265605 h 288841"/>
                  <a:gd name="connsiteX12" fmla="*/ 1272059 w 1566091"/>
                  <a:gd name="connsiteY12" fmla="*/ 252794 h 288841"/>
                  <a:gd name="connsiteX13" fmla="*/ 1263422 w 1566091"/>
                  <a:gd name="connsiteY13" fmla="*/ 265605 h 288841"/>
                  <a:gd name="connsiteX14" fmla="*/ 1207325 w 1566091"/>
                  <a:gd name="connsiteY14" fmla="*/ 288841 h 288841"/>
                  <a:gd name="connsiteX15" fmla="*/ 1197076 w 1566091"/>
                  <a:gd name="connsiteY15" fmla="*/ 288841 h 288841"/>
                  <a:gd name="connsiteX16" fmla="*/ 1140979 w 1566091"/>
                  <a:gd name="connsiteY16" fmla="*/ 265605 h 288841"/>
                  <a:gd name="connsiteX17" fmla="*/ 1132342 w 1566091"/>
                  <a:gd name="connsiteY17" fmla="*/ 252794 h 288841"/>
                  <a:gd name="connsiteX18" fmla="*/ 1123704 w 1566091"/>
                  <a:gd name="connsiteY18" fmla="*/ 265605 h 288841"/>
                  <a:gd name="connsiteX19" fmla="*/ 1067607 w 1566091"/>
                  <a:gd name="connsiteY19" fmla="*/ 288841 h 288841"/>
                  <a:gd name="connsiteX20" fmla="*/ 1057359 w 1566091"/>
                  <a:gd name="connsiteY20" fmla="*/ 288841 h 288841"/>
                  <a:gd name="connsiteX21" fmla="*/ 1001261 w 1566091"/>
                  <a:gd name="connsiteY21" fmla="*/ 265605 h 288841"/>
                  <a:gd name="connsiteX22" fmla="*/ 992624 w 1566091"/>
                  <a:gd name="connsiteY22" fmla="*/ 252794 h 288841"/>
                  <a:gd name="connsiteX23" fmla="*/ 983986 w 1566091"/>
                  <a:gd name="connsiteY23" fmla="*/ 265605 h 288841"/>
                  <a:gd name="connsiteX24" fmla="*/ 927889 w 1566091"/>
                  <a:gd name="connsiteY24" fmla="*/ 288841 h 288841"/>
                  <a:gd name="connsiteX25" fmla="*/ 917641 w 1566091"/>
                  <a:gd name="connsiteY25" fmla="*/ 288841 h 288841"/>
                  <a:gd name="connsiteX26" fmla="*/ 861543 w 1566091"/>
                  <a:gd name="connsiteY26" fmla="*/ 265605 h 288841"/>
                  <a:gd name="connsiteX27" fmla="*/ 852906 w 1566091"/>
                  <a:gd name="connsiteY27" fmla="*/ 252794 h 288841"/>
                  <a:gd name="connsiteX28" fmla="*/ 844268 w 1566091"/>
                  <a:gd name="connsiteY28" fmla="*/ 265605 h 288841"/>
                  <a:gd name="connsiteX29" fmla="*/ 788171 w 1566091"/>
                  <a:gd name="connsiteY29" fmla="*/ 288841 h 288841"/>
                  <a:gd name="connsiteX30" fmla="*/ 777923 w 1566091"/>
                  <a:gd name="connsiteY30" fmla="*/ 288841 h 288841"/>
                  <a:gd name="connsiteX31" fmla="*/ 721826 w 1566091"/>
                  <a:gd name="connsiteY31" fmla="*/ 265605 h 288841"/>
                  <a:gd name="connsiteX32" fmla="*/ 713188 w 1566091"/>
                  <a:gd name="connsiteY32" fmla="*/ 252794 h 288841"/>
                  <a:gd name="connsiteX33" fmla="*/ 704551 w 1566091"/>
                  <a:gd name="connsiteY33" fmla="*/ 265605 h 288841"/>
                  <a:gd name="connsiteX34" fmla="*/ 648454 w 1566091"/>
                  <a:gd name="connsiteY34" fmla="*/ 288841 h 288841"/>
                  <a:gd name="connsiteX35" fmla="*/ 638205 w 1566091"/>
                  <a:gd name="connsiteY35" fmla="*/ 288841 h 288841"/>
                  <a:gd name="connsiteX36" fmla="*/ 582108 w 1566091"/>
                  <a:gd name="connsiteY36" fmla="*/ 265605 h 288841"/>
                  <a:gd name="connsiteX37" fmla="*/ 573471 w 1566091"/>
                  <a:gd name="connsiteY37" fmla="*/ 252794 h 288841"/>
                  <a:gd name="connsiteX38" fmla="*/ 564833 w 1566091"/>
                  <a:gd name="connsiteY38" fmla="*/ 265605 h 288841"/>
                  <a:gd name="connsiteX39" fmla="*/ 508736 w 1566091"/>
                  <a:gd name="connsiteY39" fmla="*/ 288841 h 288841"/>
                  <a:gd name="connsiteX40" fmla="*/ 498488 w 1566091"/>
                  <a:gd name="connsiteY40" fmla="*/ 288841 h 288841"/>
                  <a:gd name="connsiteX41" fmla="*/ 442390 w 1566091"/>
                  <a:gd name="connsiteY41" fmla="*/ 265605 h 288841"/>
                  <a:gd name="connsiteX42" fmla="*/ 433753 w 1566091"/>
                  <a:gd name="connsiteY42" fmla="*/ 252794 h 288841"/>
                  <a:gd name="connsiteX43" fmla="*/ 425115 w 1566091"/>
                  <a:gd name="connsiteY43" fmla="*/ 265605 h 288841"/>
                  <a:gd name="connsiteX44" fmla="*/ 369018 w 1566091"/>
                  <a:gd name="connsiteY44" fmla="*/ 288841 h 288841"/>
                  <a:gd name="connsiteX45" fmla="*/ 358770 w 1566091"/>
                  <a:gd name="connsiteY45" fmla="*/ 288841 h 288841"/>
                  <a:gd name="connsiteX46" fmla="*/ 302672 w 1566091"/>
                  <a:gd name="connsiteY46" fmla="*/ 265605 h 288841"/>
                  <a:gd name="connsiteX47" fmla="*/ 294035 w 1566091"/>
                  <a:gd name="connsiteY47" fmla="*/ 252794 h 288841"/>
                  <a:gd name="connsiteX48" fmla="*/ 285398 w 1566091"/>
                  <a:gd name="connsiteY48" fmla="*/ 265605 h 288841"/>
                  <a:gd name="connsiteX49" fmla="*/ 229301 w 1566091"/>
                  <a:gd name="connsiteY49" fmla="*/ 288841 h 288841"/>
                  <a:gd name="connsiteX50" fmla="*/ 219052 w 1566091"/>
                  <a:gd name="connsiteY50" fmla="*/ 288841 h 288841"/>
                  <a:gd name="connsiteX51" fmla="*/ 162955 w 1566091"/>
                  <a:gd name="connsiteY51" fmla="*/ 265605 h 288841"/>
                  <a:gd name="connsiteX52" fmla="*/ 154318 w 1566091"/>
                  <a:gd name="connsiteY52" fmla="*/ 252794 h 288841"/>
                  <a:gd name="connsiteX53" fmla="*/ 145680 w 1566091"/>
                  <a:gd name="connsiteY53" fmla="*/ 265605 h 288841"/>
                  <a:gd name="connsiteX54" fmla="*/ 89583 w 1566091"/>
                  <a:gd name="connsiteY54" fmla="*/ 288841 h 288841"/>
                  <a:gd name="connsiteX55" fmla="*/ 79335 w 1566091"/>
                  <a:gd name="connsiteY55" fmla="*/ 288841 h 288841"/>
                  <a:gd name="connsiteX56" fmla="*/ 1 w 1566091"/>
                  <a:gd name="connsiteY56" fmla="*/ 209507 h 288841"/>
                  <a:gd name="connsiteX57" fmla="*/ 1 w 1566091"/>
                  <a:gd name="connsiteY57" fmla="*/ 161659 h 288841"/>
                  <a:gd name="connsiteX58" fmla="*/ 0 w 1566091"/>
                  <a:gd name="connsiteY58" fmla="*/ 161659 h 288841"/>
                  <a:gd name="connsiteX59" fmla="*/ 1 w 1566091"/>
                  <a:gd name="connsiteY59" fmla="*/ 161654 h 288841"/>
                  <a:gd name="connsiteX60" fmla="*/ 1 w 1566091"/>
                  <a:gd name="connsiteY60" fmla="*/ 130174 h 288841"/>
                  <a:gd name="connsiteX61" fmla="*/ 88991 w 1566091"/>
                  <a:gd name="connsiteY61" fmla="*/ 0 h 288841"/>
                  <a:gd name="connsiteX0" fmla="*/ 88991 w 1566091"/>
                  <a:gd name="connsiteY0" fmla="*/ 9693 h 298534"/>
                  <a:gd name="connsiteX1" fmla="*/ 1479414 w 1566091"/>
                  <a:gd name="connsiteY1" fmla="*/ 9693 h 298534"/>
                  <a:gd name="connsiteX2" fmla="*/ 1566091 w 1566091"/>
                  <a:gd name="connsiteY2" fmla="*/ 139867 h 298534"/>
                  <a:gd name="connsiteX3" fmla="*/ 1566091 w 1566091"/>
                  <a:gd name="connsiteY3" fmla="*/ 219201 h 298534"/>
                  <a:gd name="connsiteX4" fmla="*/ 1486758 w 1566091"/>
                  <a:gd name="connsiteY4" fmla="*/ 298534 h 298534"/>
                  <a:gd name="connsiteX5" fmla="*/ 1476509 w 1566091"/>
                  <a:gd name="connsiteY5" fmla="*/ 298534 h 298534"/>
                  <a:gd name="connsiteX6" fmla="*/ 1420412 w 1566091"/>
                  <a:gd name="connsiteY6" fmla="*/ 275298 h 298534"/>
                  <a:gd name="connsiteX7" fmla="*/ 1411776 w 1566091"/>
                  <a:gd name="connsiteY7" fmla="*/ 262489 h 298534"/>
                  <a:gd name="connsiteX8" fmla="*/ 1403140 w 1566091"/>
                  <a:gd name="connsiteY8" fmla="*/ 275298 h 298534"/>
                  <a:gd name="connsiteX9" fmla="*/ 1347042 w 1566091"/>
                  <a:gd name="connsiteY9" fmla="*/ 298534 h 298534"/>
                  <a:gd name="connsiteX10" fmla="*/ 1336794 w 1566091"/>
                  <a:gd name="connsiteY10" fmla="*/ 298534 h 298534"/>
                  <a:gd name="connsiteX11" fmla="*/ 1280696 w 1566091"/>
                  <a:gd name="connsiteY11" fmla="*/ 275298 h 298534"/>
                  <a:gd name="connsiteX12" fmla="*/ 1272059 w 1566091"/>
                  <a:gd name="connsiteY12" fmla="*/ 262487 h 298534"/>
                  <a:gd name="connsiteX13" fmla="*/ 1263422 w 1566091"/>
                  <a:gd name="connsiteY13" fmla="*/ 275298 h 298534"/>
                  <a:gd name="connsiteX14" fmla="*/ 1207325 w 1566091"/>
                  <a:gd name="connsiteY14" fmla="*/ 298534 h 298534"/>
                  <a:gd name="connsiteX15" fmla="*/ 1197076 w 1566091"/>
                  <a:gd name="connsiteY15" fmla="*/ 298534 h 298534"/>
                  <a:gd name="connsiteX16" fmla="*/ 1140979 w 1566091"/>
                  <a:gd name="connsiteY16" fmla="*/ 275298 h 298534"/>
                  <a:gd name="connsiteX17" fmla="*/ 1132342 w 1566091"/>
                  <a:gd name="connsiteY17" fmla="*/ 262487 h 298534"/>
                  <a:gd name="connsiteX18" fmla="*/ 1123704 w 1566091"/>
                  <a:gd name="connsiteY18" fmla="*/ 275298 h 298534"/>
                  <a:gd name="connsiteX19" fmla="*/ 1067607 w 1566091"/>
                  <a:gd name="connsiteY19" fmla="*/ 298534 h 298534"/>
                  <a:gd name="connsiteX20" fmla="*/ 1057359 w 1566091"/>
                  <a:gd name="connsiteY20" fmla="*/ 298534 h 298534"/>
                  <a:gd name="connsiteX21" fmla="*/ 1001261 w 1566091"/>
                  <a:gd name="connsiteY21" fmla="*/ 275298 h 298534"/>
                  <a:gd name="connsiteX22" fmla="*/ 992624 w 1566091"/>
                  <a:gd name="connsiteY22" fmla="*/ 262487 h 298534"/>
                  <a:gd name="connsiteX23" fmla="*/ 983986 w 1566091"/>
                  <a:gd name="connsiteY23" fmla="*/ 275298 h 298534"/>
                  <a:gd name="connsiteX24" fmla="*/ 927889 w 1566091"/>
                  <a:gd name="connsiteY24" fmla="*/ 298534 h 298534"/>
                  <a:gd name="connsiteX25" fmla="*/ 917641 w 1566091"/>
                  <a:gd name="connsiteY25" fmla="*/ 298534 h 298534"/>
                  <a:gd name="connsiteX26" fmla="*/ 861543 w 1566091"/>
                  <a:gd name="connsiteY26" fmla="*/ 275298 h 298534"/>
                  <a:gd name="connsiteX27" fmla="*/ 852906 w 1566091"/>
                  <a:gd name="connsiteY27" fmla="*/ 262487 h 298534"/>
                  <a:gd name="connsiteX28" fmla="*/ 844268 w 1566091"/>
                  <a:gd name="connsiteY28" fmla="*/ 275298 h 298534"/>
                  <a:gd name="connsiteX29" fmla="*/ 788171 w 1566091"/>
                  <a:gd name="connsiteY29" fmla="*/ 298534 h 298534"/>
                  <a:gd name="connsiteX30" fmla="*/ 777923 w 1566091"/>
                  <a:gd name="connsiteY30" fmla="*/ 298534 h 298534"/>
                  <a:gd name="connsiteX31" fmla="*/ 721826 w 1566091"/>
                  <a:gd name="connsiteY31" fmla="*/ 275298 h 298534"/>
                  <a:gd name="connsiteX32" fmla="*/ 713188 w 1566091"/>
                  <a:gd name="connsiteY32" fmla="*/ 262487 h 298534"/>
                  <a:gd name="connsiteX33" fmla="*/ 704551 w 1566091"/>
                  <a:gd name="connsiteY33" fmla="*/ 275298 h 298534"/>
                  <a:gd name="connsiteX34" fmla="*/ 648454 w 1566091"/>
                  <a:gd name="connsiteY34" fmla="*/ 298534 h 298534"/>
                  <a:gd name="connsiteX35" fmla="*/ 638205 w 1566091"/>
                  <a:gd name="connsiteY35" fmla="*/ 298534 h 298534"/>
                  <a:gd name="connsiteX36" fmla="*/ 582108 w 1566091"/>
                  <a:gd name="connsiteY36" fmla="*/ 275298 h 298534"/>
                  <a:gd name="connsiteX37" fmla="*/ 573471 w 1566091"/>
                  <a:gd name="connsiteY37" fmla="*/ 262487 h 298534"/>
                  <a:gd name="connsiteX38" fmla="*/ 564833 w 1566091"/>
                  <a:gd name="connsiteY38" fmla="*/ 275298 h 298534"/>
                  <a:gd name="connsiteX39" fmla="*/ 508736 w 1566091"/>
                  <a:gd name="connsiteY39" fmla="*/ 298534 h 298534"/>
                  <a:gd name="connsiteX40" fmla="*/ 498488 w 1566091"/>
                  <a:gd name="connsiteY40" fmla="*/ 298534 h 298534"/>
                  <a:gd name="connsiteX41" fmla="*/ 442390 w 1566091"/>
                  <a:gd name="connsiteY41" fmla="*/ 275298 h 298534"/>
                  <a:gd name="connsiteX42" fmla="*/ 433753 w 1566091"/>
                  <a:gd name="connsiteY42" fmla="*/ 262487 h 298534"/>
                  <a:gd name="connsiteX43" fmla="*/ 425115 w 1566091"/>
                  <a:gd name="connsiteY43" fmla="*/ 275298 h 298534"/>
                  <a:gd name="connsiteX44" fmla="*/ 369018 w 1566091"/>
                  <a:gd name="connsiteY44" fmla="*/ 298534 h 298534"/>
                  <a:gd name="connsiteX45" fmla="*/ 358770 w 1566091"/>
                  <a:gd name="connsiteY45" fmla="*/ 298534 h 298534"/>
                  <a:gd name="connsiteX46" fmla="*/ 302672 w 1566091"/>
                  <a:gd name="connsiteY46" fmla="*/ 275298 h 298534"/>
                  <a:gd name="connsiteX47" fmla="*/ 294035 w 1566091"/>
                  <a:gd name="connsiteY47" fmla="*/ 262487 h 298534"/>
                  <a:gd name="connsiteX48" fmla="*/ 285398 w 1566091"/>
                  <a:gd name="connsiteY48" fmla="*/ 275298 h 298534"/>
                  <a:gd name="connsiteX49" fmla="*/ 229301 w 1566091"/>
                  <a:gd name="connsiteY49" fmla="*/ 298534 h 298534"/>
                  <a:gd name="connsiteX50" fmla="*/ 219052 w 1566091"/>
                  <a:gd name="connsiteY50" fmla="*/ 298534 h 298534"/>
                  <a:gd name="connsiteX51" fmla="*/ 162955 w 1566091"/>
                  <a:gd name="connsiteY51" fmla="*/ 275298 h 298534"/>
                  <a:gd name="connsiteX52" fmla="*/ 154318 w 1566091"/>
                  <a:gd name="connsiteY52" fmla="*/ 262487 h 298534"/>
                  <a:gd name="connsiteX53" fmla="*/ 145680 w 1566091"/>
                  <a:gd name="connsiteY53" fmla="*/ 275298 h 298534"/>
                  <a:gd name="connsiteX54" fmla="*/ 89583 w 1566091"/>
                  <a:gd name="connsiteY54" fmla="*/ 298534 h 298534"/>
                  <a:gd name="connsiteX55" fmla="*/ 79335 w 1566091"/>
                  <a:gd name="connsiteY55" fmla="*/ 298534 h 298534"/>
                  <a:gd name="connsiteX56" fmla="*/ 1 w 1566091"/>
                  <a:gd name="connsiteY56" fmla="*/ 219200 h 298534"/>
                  <a:gd name="connsiteX57" fmla="*/ 1 w 1566091"/>
                  <a:gd name="connsiteY57" fmla="*/ 171352 h 298534"/>
                  <a:gd name="connsiteX58" fmla="*/ 0 w 1566091"/>
                  <a:gd name="connsiteY58" fmla="*/ 171352 h 298534"/>
                  <a:gd name="connsiteX59" fmla="*/ 1 w 1566091"/>
                  <a:gd name="connsiteY59" fmla="*/ 171347 h 298534"/>
                  <a:gd name="connsiteX60" fmla="*/ 1 w 1566091"/>
                  <a:gd name="connsiteY60" fmla="*/ 139867 h 298534"/>
                  <a:gd name="connsiteX61" fmla="*/ 88991 w 1566091"/>
                  <a:gd name="connsiteY61" fmla="*/ 9693 h 298534"/>
                  <a:gd name="connsiteX0" fmla="*/ 88991 w 1566091"/>
                  <a:gd name="connsiteY0" fmla="*/ 18130 h 306971"/>
                  <a:gd name="connsiteX1" fmla="*/ 1479414 w 1566091"/>
                  <a:gd name="connsiteY1" fmla="*/ 18130 h 306971"/>
                  <a:gd name="connsiteX2" fmla="*/ 1566091 w 1566091"/>
                  <a:gd name="connsiteY2" fmla="*/ 148304 h 306971"/>
                  <a:gd name="connsiteX3" fmla="*/ 1566091 w 1566091"/>
                  <a:gd name="connsiteY3" fmla="*/ 227638 h 306971"/>
                  <a:gd name="connsiteX4" fmla="*/ 1486758 w 1566091"/>
                  <a:gd name="connsiteY4" fmla="*/ 306971 h 306971"/>
                  <a:gd name="connsiteX5" fmla="*/ 1476509 w 1566091"/>
                  <a:gd name="connsiteY5" fmla="*/ 306971 h 306971"/>
                  <a:gd name="connsiteX6" fmla="*/ 1420412 w 1566091"/>
                  <a:gd name="connsiteY6" fmla="*/ 283735 h 306971"/>
                  <a:gd name="connsiteX7" fmla="*/ 1411776 w 1566091"/>
                  <a:gd name="connsiteY7" fmla="*/ 270926 h 306971"/>
                  <a:gd name="connsiteX8" fmla="*/ 1403140 w 1566091"/>
                  <a:gd name="connsiteY8" fmla="*/ 283735 h 306971"/>
                  <a:gd name="connsiteX9" fmla="*/ 1347042 w 1566091"/>
                  <a:gd name="connsiteY9" fmla="*/ 306971 h 306971"/>
                  <a:gd name="connsiteX10" fmla="*/ 1336794 w 1566091"/>
                  <a:gd name="connsiteY10" fmla="*/ 306971 h 306971"/>
                  <a:gd name="connsiteX11" fmla="*/ 1280696 w 1566091"/>
                  <a:gd name="connsiteY11" fmla="*/ 283735 h 306971"/>
                  <a:gd name="connsiteX12" fmla="*/ 1272059 w 1566091"/>
                  <a:gd name="connsiteY12" fmla="*/ 270924 h 306971"/>
                  <a:gd name="connsiteX13" fmla="*/ 1263422 w 1566091"/>
                  <a:gd name="connsiteY13" fmla="*/ 283735 h 306971"/>
                  <a:gd name="connsiteX14" fmla="*/ 1207325 w 1566091"/>
                  <a:gd name="connsiteY14" fmla="*/ 306971 h 306971"/>
                  <a:gd name="connsiteX15" fmla="*/ 1197076 w 1566091"/>
                  <a:gd name="connsiteY15" fmla="*/ 306971 h 306971"/>
                  <a:gd name="connsiteX16" fmla="*/ 1140979 w 1566091"/>
                  <a:gd name="connsiteY16" fmla="*/ 283735 h 306971"/>
                  <a:gd name="connsiteX17" fmla="*/ 1132342 w 1566091"/>
                  <a:gd name="connsiteY17" fmla="*/ 270924 h 306971"/>
                  <a:gd name="connsiteX18" fmla="*/ 1123704 w 1566091"/>
                  <a:gd name="connsiteY18" fmla="*/ 283735 h 306971"/>
                  <a:gd name="connsiteX19" fmla="*/ 1067607 w 1566091"/>
                  <a:gd name="connsiteY19" fmla="*/ 306971 h 306971"/>
                  <a:gd name="connsiteX20" fmla="*/ 1057359 w 1566091"/>
                  <a:gd name="connsiteY20" fmla="*/ 306971 h 306971"/>
                  <a:gd name="connsiteX21" fmla="*/ 1001261 w 1566091"/>
                  <a:gd name="connsiteY21" fmla="*/ 283735 h 306971"/>
                  <a:gd name="connsiteX22" fmla="*/ 992624 w 1566091"/>
                  <a:gd name="connsiteY22" fmla="*/ 270924 h 306971"/>
                  <a:gd name="connsiteX23" fmla="*/ 983986 w 1566091"/>
                  <a:gd name="connsiteY23" fmla="*/ 283735 h 306971"/>
                  <a:gd name="connsiteX24" fmla="*/ 927889 w 1566091"/>
                  <a:gd name="connsiteY24" fmla="*/ 306971 h 306971"/>
                  <a:gd name="connsiteX25" fmla="*/ 917641 w 1566091"/>
                  <a:gd name="connsiteY25" fmla="*/ 306971 h 306971"/>
                  <a:gd name="connsiteX26" fmla="*/ 861543 w 1566091"/>
                  <a:gd name="connsiteY26" fmla="*/ 283735 h 306971"/>
                  <a:gd name="connsiteX27" fmla="*/ 852906 w 1566091"/>
                  <a:gd name="connsiteY27" fmla="*/ 270924 h 306971"/>
                  <a:gd name="connsiteX28" fmla="*/ 844268 w 1566091"/>
                  <a:gd name="connsiteY28" fmla="*/ 283735 h 306971"/>
                  <a:gd name="connsiteX29" fmla="*/ 788171 w 1566091"/>
                  <a:gd name="connsiteY29" fmla="*/ 306971 h 306971"/>
                  <a:gd name="connsiteX30" fmla="*/ 777923 w 1566091"/>
                  <a:gd name="connsiteY30" fmla="*/ 306971 h 306971"/>
                  <a:gd name="connsiteX31" fmla="*/ 721826 w 1566091"/>
                  <a:gd name="connsiteY31" fmla="*/ 283735 h 306971"/>
                  <a:gd name="connsiteX32" fmla="*/ 713188 w 1566091"/>
                  <a:gd name="connsiteY32" fmla="*/ 270924 h 306971"/>
                  <a:gd name="connsiteX33" fmla="*/ 704551 w 1566091"/>
                  <a:gd name="connsiteY33" fmla="*/ 283735 h 306971"/>
                  <a:gd name="connsiteX34" fmla="*/ 648454 w 1566091"/>
                  <a:gd name="connsiteY34" fmla="*/ 306971 h 306971"/>
                  <a:gd name="connsiteX35" fmla="*/ 638205 w 1566091"/>
                  <a:gd name="connsiteY35" fmla="*/ 306971 h 306971"/>
                  <a:gd name="connsiteX36" fmla="*/ 582108 w 1566091"/>
                  <a:gd name="connsiteY36" fmla="*/ 283735 h 306971"/>
                  <a:gd name="connsiteX37" fmla="*/ 573471 w 1566091"/>
                  <a:gd name="connsiteY37" fmla="*/ 270924 h 306971"/>
                  <a:gd name="connsiteX38" fmla="*/ 564833 w 1566091"/>
                  <a:gd name="connsiteY38" fmla="*/ 283735 h 306971"/>
                  <a:gd name="connsiteX39" fmla="*/ 508736 w 1566091"/>
                  <a:gd name="connsiteY39" fmla="*/ 306971 h 306971"/>
                  <a:gd name="connsiteX40" fmla="*/ 498488 w 1566091"/>
                  <a:gd name="connsiteY40" fmla="*/ 306971 h 306971"/>
                  <a:gd name="connsiteX41" fmla="*/ 442390 w 1566091"/>
                  <a:gd name="connsiteY41" fmla="*/ 283735 h 306971"/>
                  <a:gd name="connsiteX42" fmla="*/ 433753 w 1566091"/>
                  <a:gd name="connsiteY42" fmla="*/ 270924 h 306971"/>
                  <a:gd name="connsiteX43" fmla="*/ 425115 w 1566091"/>
                  <a:gd name="connsiteY43" fmla="*/ 283735 h 306971"/>
                  <a:gd name="connsiteX44" fmla="*/ 369018 w 1566091"/>
                  <a:gd name="connsiteY44" fmla="*/ 306971 h 306971"/>
                  <a:gd name="connsiteX45" fmla="*/ 358770 w 1566091"/>
                  <a:gd name="connsiteY45" fmla="*/ 306971 h 306971"/>
                  <a:gd name="connsiteX46" fmla="*/ 302672 w 1566091"/>
                  <a:gd name="connsiteY46" fmla="*/ 283735 h 306971"/>
                  <a:gd name="connsiteX47" fmla="*/ 294035 w 1566091"/>
                  <a:gd name="connsiteY47" fmla="*/ 270924 h 306971"/>
                  <a:gd name="connsiteX48" fmla="*/ 285398 w 1566091"/>
                  <a:gd name="connsiteY48" fmla="*/ 283735 h 306971"/>
                  <a:gd name="connsiteX49" fmla="*/ 229301 w 1566091"/>
                  <a:gd name="connsiteY49" fmla="*/ 306971 h 306971"/>
                  <a:gd name="connsiteX50" fmla="*/ 219052 w 1566091"/>
                  <a:gd name="connsiteY50" fmla="*/ 306971 h 306971"/>
                  <a:gd name="connsiteX51" fmla="*/ 162955 w 1566091"/>
                  <a:gd name="connsiteY51" fmla="*/ 283735 h 306971"/>
                  <a:gd name="connsiteX52" fmla="*/ 154318 w 1566091"/>
                  <a:gd name="connsiteY52" fmla="*/ 270924 h 306971"/>
                  <a:gd name="connsiteX53" fmla="*/ 145680 w 1566091"/>
                  <a:gd name="connsiteY53" fmla="*/ 283735 h 306971"/>
                  <a:gd name="connsiteX54" fmla="*/ 89583 w 1566091"/>
                  <a:gd name="connsiteY54" fmla="*/ 306971 h 306971"/>
                  <a:gd name="connsiteX55" fmla="*/ 79335 w 1566091"/>
                  <a:gd name="connsiteY55" fmla="*/ 306971 h 306971"/>
                  <a:gd name="connsiteX56" fmla="*/ 1 w 1566091"/>
                  <a:gd name="connsiteY56" fmla="*/ 227637 h 306971"/>
                  <a:gd name="connsiteX57" fmla="*/ 1 w 1566091"/>
                  <a:gd name="connsiteY57" fmla="*/ 179789 h 306971"/>
                  <a:gd name="connsiteX58" fmla="*/ 0 w 1566091"/>
                  <a:gd name="connsiteY58" fmla="*/ 179789 h 306971"/>
                  <a:gd name="connsiteX59" fmla="*/ 1 w 1566091"/>
                  <a:gd name="connsiteY59" fmla="*/ 179784 h 306971"/>
                  <a:gd name="connsiteX60" fmla="*/ 1 w 1566091"/>
                  <a:gd name="connsiteY60" fmla="*/ 148304 h 306971"/>
                  <a:gd name="connsiteX61" fmla="*/ 88991 w 1566091"/>
                  <a:gd name="connsiteY61" fmla="*/ 18130 h 306971"/>
                  <a:gd name="connsiteX0" fmla="*/ 95582 w 1572682"/>
                  <a:gd name="connsiteY0" fmla="*/ 18130 h 306971"/>
                  <a:gd name="connsiteX1" fmla="*/ 1486005 w 1572682"/>
                  <a:gd name="connsiteY1" fmla="*/ 18130 h 306971"/>
                  <a:gd name="connsiteX2" fmla="*/ 1572682 w 1572682"/>
                  <a:gd name="connsiteY2" fmla="*/ 148304 h 306971"/>
                  <a:gd name="connsiteX3" fmla="*/ 1572682 w 1572682"/>
                  <a:gd name="connsiteY3" fmla="*/ 227638 h 306971"/>
                  <a:gd name="connsiteX4" fmla="*/ 1493349 w 1572682"/>
                  <a:gd name="connsiteY4" fmla="*/ 306971 h 306971"/>
                  <a:gd name="connsiteX5" fmla="*/ 1483100 w 1572682"/>
                  <a:gd name="connsiteY5" fmla="*/ 306971 h 306971"/>
                  <a:gd name="connsiteX6" fmla="*/ 1427003 w 1572682"/>
                  <a:gd name="connsiteY6" fmla="*/ 283735 h 306971"/>
                  <a:gd name="connsiteX7" fmla="*/ 1418367 w 1572682"/>
                  <a:gd name="connsiteY7" fmla="*/ 270926 h 306971"/>
                  <a:gd name="connsiteX8" fmla="*/ 1409731 w 1572682"/>
                  <a:gd name="connsiteY8" fmla="*/ 283735 h 306971"/>
                  <a:gd name="connsiteX9" fmla="*/ 1353633 w 1572682"/>
                  <a:gd name="connsiteY9" fmla="*/ 306971 h 306971"/>
                  <a:gd name="connsiteX10" fmla="*/ 1343385 w 1572682"/>
                  <a:gd name="connsiteY10" fmla="*/ 306971 h 306971"/>
                  <a:gd name="connsiteX11" fmla="*/ 1287287 w 1572682"/>
                  <a:gd name="connsiteY11" fmla="*/ 283735 h 306971"/>
                  <a:gd name="connsiteX12" fmla="*/ 1278650 w 1572682"/>
                  <a:gd name="connsiteY12" fmla="*/ 270924 h 306971"/>
                  <a:gd name="connsiteX13" fmla="*/ 1270013 w 1572682"/>
                  <a:gd name="connsiteY13" fmla="*/ 283735 h 306971"/>
                  <a:gd name="connsiteX14" fmla="*/ 1213916 w 1572682"/>
                  <a:gd name="connsiteY14" fmla="*/ 306971 h 306971"/>
                  <a:gd name="connsiteX15" fmla="*/ 1203667 w 1572682"/>
                  <a:gd name="connsiteY15" fmla="*/ 306971 h 306971"/>
                  <a:gd name="connsiteX16" fmla="*/ 1147570 w 1572682"/>
                  <a:gd name="connsiteY16" fmla="*/ 283735 h 306971"/>
                  <a:gd name="connsiteX17" fmla="*/ 1138933 w 1572682"/>
                  <a:gd name="connsiteY17" fmla="*/ 270924 h 306971"/>
                  <a:gd name="connsiteX18" fmla="*/ 1130295 w 1572682"/>
                  <a:gd name="connsiteY18" fmla="*/ 283735 h 306971"/>
                  <a:gd name="connsiteX19" fmla="*/ 1074198 w 1572682"/>
                  <a:gd name="connsiteY19" fmla="*/ 306971 h 306971"/>
                  <a:gd name="connsiteX20" fmla="*/ 1063950 w 1572682"/>
                  <a:gd name="connsiteY20" fmla="*/ 306971 h 306971"/>
                  <a:gd name="connsiteX21" fmla="*/ 1007852 w 1572682"/>
                  <a:gd name="connsiteY21" fmla="*/ 283735 h 306971"/>
                  <a:gd name="connsiteX22" fmla="*/ 999215 w 1572682"/>
                  <a:gd name="connsiteY22" fmla="*/ 270924 h 306971"/>
                  <a:gd name="connsiteX23" fmla="*/ 990577 w 1572682"/>
                  <a:gd name="connsiteY23" fmla="*/ 283735 h 306971"/>
                  <a:gd name="connsiteX24" fmla="*/ 934480 w 1572682"/>
                  <a:gd name="connsiteY24" fmla="*/ 306971 h 306971"/>
                  <a:gd name="connsiteX25" fmla="*/ 924232 w 1572682"/>
                  <a:gd name="connsiteY25" fmla="*/ 306971 h 306971"/>
                  <a:gd name="connsiteX26" fmla="*/ 868134 w 1572682"/>
                  <a:gd name="connsiteY26" fmla="*/ 283735 h 306971"/>
                  <a:gd name="connsiteX27" fmla="*/ 859497 w 1572682"/>
                  <a:gd name="connsiteY27" fmla="*/ 270924 h 306971"/>
                  <a:gd name="connsiteX28" fmla="*/ 850859 w 1572682"/>
                  <a:gd name="connsiteY28" fmla="*/ 283735 h 306971"/>
                  <a:gd name="connsiteX29" fmla="*/ 794762 w 1572682"/>
                  <a:gd name="connsiteY29" fmla="*/ 306971 h 306971"/>
                  <a:gd name="connsiteX30" fmla="*/ 784514 w 1572682"/>
                  <a:gd name="connsiteY30" fmla="*/ 306971 h 306971"/>
                  <a:gd name="connsiteX31" fmla="*/ 728417 w 1572682"/>
                  <a:gd name="connsiteY31" fmla="*/ 283735 h 306971"/>
                  <a:gd name="connsiteX32" fmla="*/ 719779 w 1572682"/>
                  <a:gd name="connsiteY32" fmla="*/ 270924 h 306971"/>
                  <a:gd name="connsiteX33" fmla="*/ 711142 w 1572682"/>
                  <a:gd name="connsiteY33" fmla="*/ 283735 h 306971"/>
                  <a:gd name="connsiteX34" fmla="*/ 655045 w 1572682"/>
                  <a:gd name="connsiteY34" fmla="*/ 306971 h 306971"/>
                  <a:gd name="connsiteX35" fmla="*/ 644796 w 1572682"/>
                  <a:gd name="connsiteY35" fmla="*/ 306971 h 306971"/>
                  <a:gd name="connsiteX36" fmla="*/ 588699 w 1572682"/>
                  <a:gd name="connsiteY36" fmla="*/ 283735 h 306971"/>
                  <a:gd name="connsiteX37" fmla="*/ 580062 w 1572682"/>
                  <a:gd name="connsiteY37" fmla="*/ 270924 h 306971"/>
                  <a:gd name="connsiteX38" fmla="*/ 571424 w 1572682"/>
                  <a:gd name="connsiteY38" fmla="*/ 283735 h 306971"/>
                  <a:gd name="connsiteX39" fmla="*/ 515327 w 1572682"/>
                  <a:gd name="connsiteY39" fmla="*/ 306971 h 306971"/>
                  <a:gd name="connsiteX40" fmla="*/ 505079 w 1572682"/>
                  <a:gd name="connsiteY40" fmla="*/ 306971 h 306971"/>
                  <a:gd name="connsiteX41" fmla="*/ 448981 w 1572682"/>
                  <a:gd name="connsiteY41" fmla="*/ 283735 h 306971"/>
                  <a:gd name="connsiteX42" fmla="*/ 440344 w 1572682"/>
                  <a:gd name="connsiteY42" fmla="*/ 270924 h 306971"/>
                  <a:gd name="connsiteX43" fmla="*/ 431706 w 1572682"/>
                  <a:gd name="connsiteY43" fmla="*/ 283735 h 306971"/>
                  <a:gd name="connsiteX44" fmla="*/ 375609 w 1572682"/>
                  <a:gd name="connsiteY44" fmla="*/ 306971 h 306971"/>
                  <a:gd name="connsiteX45" fmla="*/ 365361 w 1572682"/>
                  <a:gd name="connsiteY45" fmla="*/ 306971 h 306971"/>
                  <a:gd name="connsiteX46" fmla="*/ 309263 w 1572682"/>
                  <a:gd name="connsiteY46" fmla="*/ 283735 h 306971"/>
                  <a:gd name="connsiteX47" fmla="*/ 300626 w 1572682"/>
                  <a:gd name="connsiteY47" fmla="*/ 270924 h 306971"/>
                  <a:gd name="connsiteX48" fmla="*/ 291989 w 1572682"/>
                  <a:gd name="connsiteY48" fmla="*/ 283735 h 306971"/>
                  <a:gd name="connsiteX49" fmla="*/ 235892 w 1572682"/>
                  <a:gd name="connsiteY49" fmla="*/ 306971 h 306971"/>
                  <a:gd name="connsiteX50" fmla="*/ 225643 w 1572682"/>
                  <a:gd name="connsiteY50" fmla="*/ 306971 h 306971"/>
                  <a:gd name="connsiteX51" fmla="*/ 169546 w 1572682"/>
                  <a:gd name="connsiteY51" fmla="*/ 283735 h 306971"/>
                  <a:gd name="connsiteX52" fmla="*/ 160909 w 1572682"/>
                  <a:gd name="connsiteY52" fmla="*/ 270924 h 306971"/>
                  <a:gd name="connsiteX53" fmla="*/ 152271 w 1572682"/>
                  <a:gd name="connsiteY53" fmla="*/ 283735 h 306971"/>
                  <a:gd name="connsiteX54" fmla="*/ 96174 w 1572682"/>
                  <a:gd name="connsiteY54" fmla="*/ 306971 h 306971"/>
                  <a:gd name="connsiteX55" fmla="*/ 85926 w 1572682"/>
                  <a:gd name="connsiteY55" fmla="*/ 306971 h 306971"/>
                  <a:gd name="connsiteX56" fmla="*/ 6592 w 1572682"/>
                  <a:gd name="connsiteY56" fmla="*/ 227637 h 306971"/>
                  <a:gd name="connsiteX57" fmla="*/ 6592 w 1572682"/>
                  <a:gd name="connsiteY57" fmla="*/ 179789 h 306971"/>
                  <a:gd name="connsiteX58" fmla="*/ 6591 w 1572682"/>
                  <a:gd name="connsiteY58" fmla="*/ 179789 h 306971"/>
                  <a:gd name="connsiteX59" fmla="*/ 6592 w 1572682"/>
                  <a:gd name="connsiteY59" fmla="*/ 148304 h 306971"/>
                  <a:gd name="connsiteX60" fmla="*/ 95582 w 1572682"/>
                  <a:gd name="connsiteY60" fmla="*/ 18130 h 306971"/>
                  <a:gd name="connsiteX0" fmla="*/ 95582 w 1572682"/>
                  <a:gd name="connsiteY0" fmla="*/ 18130 h 306971"/>
                  <a:gd name="connsiteX1" fmla="*/ 1486005 w 1572682"/>
                  <a:gd name="connsiteY1" fmla="*/ 18130 h 306971"/>
                  <a:gd name="connsiteX2" fmla="*/ 1572682 w 1572682"/>
                  <a:gd name="connsiteY2" fmla="*/ 148304 h 306971"/>
                  <a:gd name="connsiteX3" fmla="*/ 1572682 w 1572682"/>
                  <a:gd name="connsiteY3" fmla="*/ 227638 h 306971"/>
                  <a:gd name="connsiteX4" fmla="*/ 1493349 w 1572682"/>
                  <a:gd name="connsiteY4" fmla="*/ 306971 h 306971"/>
                  <a:gd name="connsiteX5" fmla="*/ 1483100 w 1572682"/>
                  <a:gd name="connsiteY5" fmla="*/ 306971 h 306971"/>
                  <a:gd name="connsiteX6" fmla="*/ 1427003 w 1572682"/>
                  <a:gd name="connsiteY6" fmla="*/ 283735 h 306971"/>
                  <a:gd name="connsiteX7" fmla="*/ 1418367 w 1572682"/>
                  <a:gd name="connsiteY7" fmla="*/ 270926 h 306971"/>
                  <a:gd name="connsiteX8" fmla="*/ 1409731 w 1572682"/>
                  <a:gd name="connsiteY8" fmla="*/ 283735 h 306971"/>
                  <a:gd name="connsiteX9" fmla="*/ 1353633 w 1572682"/>
                  <a:gd name="connsiteY9" fmla="*/ 306971 h 306971"/>
                  <a:gd name="connsiteX10" fmla="*/ 1343385 w 1572682"/>
                  <a:gd name="connsiteY10" fmla="*/ 306971 h 306971"/>
                  <a:gd name="connsiteX11" fmla="*/ 1287287 w 1572682"/>
                  <a:gd name="connsiteY11" fmla="*/ 283735 h 306971"/>
                  <a:gd name="connsiteX12" fmla="*/ 1278650 w 1572682"/>
                  <a:gd name="connsiteY12" fmla="*/ 270924 h 306971"/>
                  <a:gd name="connsiteX13" fmla="*/ 1270013 w 1572682"/>
                  <a:gd name="connsiteY13" fmla="*/ 283735 h 306971"/>
                  <a:gd name="connsiteX14" fmla="*/ 1213916 w 1572682"/>
                  <a:gd name="connsiteY14" fmla="*/ 306971 h 306971"/>
                  <a:gd name="connsiteX15" fmla="*/ 1203667 w 1572682"/>
                  <a:gd name="connsiteY15" fmla="*/ 306971 h 306971"/>
                  <a:gd name="connsiteX16" fmla="*/ 1147570 w 1572682"/>
                  <a:gd name="connsiteY16" fmla="*/ 283735 h 306971"/>
                  <a:gd name="connsiteX17" fmla="*/ 1138933 w 1572682"/>
                  <a:gd name="connsiteY17" fmla="*/ 270924 h 306971"/>
                  <a:gd name="connsiteX18" fmla="*/ 1130295 w 1572682"/>
                  <a:gd name="connsiteY18" fmla="*/ 283735 h 306971"/>
                  <a:gd name="connsiteX19" fmla="*/ 1074198 w 1572682"/>
                  <a:gd name="connsiteY19" fmla="*/ 306971 h 306971"/>
                  <a:gd name="connsiteX20" fmla="*/ 1063950 w 1572682"/>
                  <a:gd name="connsiteY20" fmla="*/ 306971 h 306971"/>
                  <a:gd name="connsiteX21" fmla="*/ 1007852 w 1572682"/>
                  <a:gd name="connsiteY21" fmla="*/ 283735 h 306971"/>
                  <a:gd name="connsiteX22" fmla="*/ 999215 w 1572682"/>
                  <a:gd name="connsiteY22" fmla="*/ 270924 h 306971"/>
                  <a:gd name="connsiteX23" fmla="*/ 990577 w 1572682"/>
                  <a:gd name="connsiteY23" fmla="*/ 283735 h 306971"/>
                  <a:gd name="connsiteX24" fmla="*/ 934480 w 1572682"/>
                  <a:gd name="connsiteY24" fmla="*/ 306971 h 306971"/>
                  <a:gd name="connsiteX25" fmla="*/ 924232 w 1572682"/>
                  <a:gd name="connsiteY25" fmla="*/ 306971 h 306971"/>
                  <a:gd name="connsiteX26" fmla="*/ 868134 w 1572682"/>
                  <a:gd name="connsiteY26" fmla="*/ 283735 h 306971"/>
                  <a:gd name="connsiteX27" fmla="*/ 859497 w 1572682"/>
                  <a:gd name="connsiteY27" fmla="*/ 270924 h 306971"/>
                  <a:gd name="connsiteX28" fmla="*/ 850859 w 1572682"/>
                  <a:gd name="connsiteY28" fmla="*/ 283735 h 306971"/>
                  <a:gd name="connsiteX29" fmla="*/ 794762 w 1572682"/>
                  <a:gd name="connsiteY29" fmla="*/ 306971 h 306971"/>
                  <a:gd name="connsiteX30" fmla="*/ 784514 w 1572682"/>
                  <a:gd name="connsiteY30" fmla="*/ 306971 h 306971"/>
                  <a:gd name="connsiteX31" fmla="*/ 728417 w 1572682"/>
                  <a:gd name="connsiteY31" fmla="*/ 283735 h 306971"/>
                  <a:gd name="connsiteX32" fmla="*/ 719779 w 1572682"/>
                  <a:gd name="connsiteY32" fmla="*/ 270924 h 306971"/>
                  <a:gd name="connsiteX33" fmla="*/ 711142 w 1572682"/>
                  <a:gd name="connsiteY33" fmla="*/ 283735 h 306971"/>
                  <a:gd name="connsiteX34" fmla="*/ 655045 w 1572682"/>
                  <a:gd name="connsiteY34" fmla="*/ 306971 h 306971"/>
                  <a:gd name="connsiteX35" fmla="*/ 644796 w 1572682"/>
                  <a:gd name="connsiteY35" fmla="*/ 306971 h 306971"/>
                  <a:gd name="connsiteX36" fmla="*/ 588699 w 1572682"/>
                  <a:gd name="connsiteY36" fmla="*/ 283735 h 306971"/>
                  <a:gd name="connsiteX37" fmla="*/ 580062 w 1572682"/>
                  <a:gd name="connsiteY37" fmla="*/ 270924 h 306971"/>
                  <a:gd name="connsiteX38" fmla="*/ 571424 w 1572682"/>
                  <a:gd name="connsiteY38" fmla="*/ 283735 h 306971"/>
                  <a:gd name="connsiteX39" fmla="*/ 515327 w 1572682"/>
                  <a:gd name="connsiteY39" fmla="*/ 306971 h 306971"/>
                  <a:gd name="connsiteX40" fmla="*/ 505079 w 1572682"/>
                  <a:gd name="connsiteY40" fmla="*/ 306971 h 306971"/>
                  <a:gd name="connsiteX41" fmla="*/ 448981 w 1572682"/>
                  <a:gd name="connsiteY41" fmla="*/ 283735 h 306971"/>
                  <a:gd name="connsiteX42" fmla="*/ 440344 w 1572682"/>
                  <a:gd name="connsiteY42" fmla="*/ 270924 h 306971"/>
                  <a:gd name="connsiteX43" fmla="*/ 431706 w 1572682"/>
                  <a:gd name="connsiteY43" fmla="*/ 283735 h 306971"/>
                  <a:gd name="connsiteX44" fmla="*/ 375609 w 1572682"/>
                  <a:gd name="connsiteY44" fmla="*/ 306971 h 306971"/>
                  <a:gd name="connsiteX45" fmla="*/ 365361 w 1572682"/>
                  <a:gd name="connsiteY45" fmla="*/ 306971 h 306971"/>
                  <a:gd name="connsiteX46" fmla="*/ 309263 w 1572682"/>
                  <a:gd name="connsiteY46" fmla="*/ 283735 h 306971"/>
                  <a:gd name="connsiteX47" fmla="*/ 300626 w 1572682"/>
                  <a:gd name="connsiteY47" fmla="*/ 270924 h 306971"/>
                  <a:gd name="connsiteX48" fmla="*/ 291989 w 1572682"/>
                  <a:gd name="connsiteY48" fmla="*/ 283735 h 306971"/>
                  <a:gd name="connsiteX49" fmla="*/ 235892 w 1572682"/>
                  <a:gd name="connsiteY49" fmla="*/ 306971 h 306971"/>
                  <a:gd name="connsiteX50" fmla="*/ 225643 w 1572682"/>
                  <a:gd name="connsiteY50" fmla="*/ 306971 h 306971"/>
                  <a:gd name="connsiteX51" fmla="*/ 169546 w 1572682"/>
                  <a:gd name="connsiteY51" fmla="*/ 283735 h 306971"/>
                  <a:gd name="connsiteX52" fmla="*/ 160909 w 1572682"/>
                  <a:gd name="connsiteY52" fmla="*/ 270924 h 306971"/>
                  <a:gd name="connsiteX53" fmla="*/ 152271 w 1572682"/>
                  <a:gd name="connsiteY53" fmla="*/ 283735 h 306971"/>
                  <a:gd name="connsiteX54" fmla="*/ 96174 w 1572682"/>
                  <a:gd name="connsiteY54" fmla="*/ 306971 h 306971"/>
                  <a:gd name="connsiteX55" fmla="*/ 85926 w 1572682"/>
                  <a:gd name="connsiteY55" fmla="*/ 306971 h 306971"/>
                  <a:gd name="connsiteX56" fmla="*/ 6592 w 1572682"/>
                  <a:gd name="connsiteY56" fmla="*/ 227637 h 306971"/>
                  <a:gd name="connsiteX57" fmla="*/ 6592 w 1572682"/>
                  <a:gd name="connsiteY57" fmla="*/ 179789 h 306971"/>
                  <a:gd name="connsiteX58" fmla="*/ 6592 w 1572682"/>
                  <a:gd name="connsiteY58" fmla="*/ 148304 h 306971"/>
                  <a:gd name="connsiteX59" fmla="*/ 95582 w 1572682"/>
                  <a:gd name="connsiteY59" fmla="*/ 18130 h 306971"/>
                  <a:gd name="connsiteX0" fmla="*/ 88990 w 1566090"/>
                  <a:gd name="connsiteY0" fmla="*/ 18130 h 306971"/>
                  <a:gd name="connsiteX1" fmla="*/ 1479413 w 1566090"/>
                  <a:gd name="connsiteY1" fmla="*/ 18130 h 306971"/>
                  <a:gd name="connsiteX2" fmla="*/ 1566090 w 1566090"/>
                  <a:gd name="connsiteY2" fmla="*/ 148304 h 306971"/>
                  <a:gd name="connsiteX3" fmla="*/ 1566090 w 1566090"/>
                  <a:gd name="connsiteY3" fmla="*/ 227638 h 306971"/>
                  <a:gd name="connsiteX4" fmla="*/ 1486757 w 1566090"/>
                  <a:gd name="connsiteY4" fmla="*/ 306971 h 306971"/>
                  <a:gd name="connsiteX5" fmla="*/ 1476508 w 1566090"/>
                  <a:gd name="connsiteY5" fmla="*/ 306971 h 306971"/>
                  <a:gd name="connsiteX6" fmla="*/ 1420411 w 1566090"/>
                  <a:gd name="connsiteY6" fmla="*/ 283735 h 306971"/>
                  <a:gd name="connsiteX7" fmla="*/ 1411775 w 1566090"/>
                  <a:gd name="connsiteY7" fmla="*/ 270926 h 306971"/>
                  <a:gd name="connsiteX8" fmla="*/ 1403139 w 1566090"/>
                  <a:gd name="connsiteY8" fmla="*/ 283735 h 306971"/>
                  <a:gd name="connsiteX9" fmla="*/ 1347041 w 1566090"/>
                  <a:gd name="connsiteY9" fmla="*/ 306971 h 306971"/>
                  <a:gd name="connsiteX10" fmla="*/ 1336793 w 1566090"/>
                  <a:gd name="connsiteY10" fmla="*/ 306971 h 306971"/>
                  <a:gd name="connsiteX11" fmla="*/ 1280695 w 1566090"/>
                  <a:gd name="connsiteY11" fmla="*/ 283735 h 306971"/>
                  <a:gd name="connsiteX12" fmla="*/ 1272058 w 1566090"/>
                  <a:gd name="connsiteY12" fmla="*/ 270924 h 306971"/>
                  <a:gd name="connsiteX13" fmla="*/ 1263421 w 1566090"/>
                  <a:gd name="connsiteY13" fmla="*/ 283735 h 306971"/>
                  <a:gd name="connsiteX14" fmla="*/ 1207324 w 1566090"/>
                  <a:gd name="connsiteY14" fmla="*/ 306971 h 306971"/>
                  <a:gd name="connsiteX15" fmla="*/ 1197075 w 1566090"/>
                  <a:gd name="connsiteY15" fmla="*/ 306971 h 306971"/>
                  <a:gd name="connsiteX16" fmla="*/ 1140978 w 1566090"/>
                  <a:gd name="connsiteY16" fmla="*/ 283735 h 306971"/>
                  <a:gd name="connsiteX17" fmla="*/ 1132341 w 1566090"/>
                  <a:gd name="connsiteY17" fmla="*/ 270924 h 306971"/>
                  <a:gd name="connsiteX18" fmla="*/ 1123703 w 1566090"/>
                  <a:gd name="connsiteY18" fmla="*/ 283735 h 306971"/>
                  <a:gd name="connsiteX19" fmla="*/ 1067606 w 1566090"/>
                  <a:gd name="connsiteY19" fmla="*/ 306971 h 306971"/>
                  <a:gd name="connsiteX20" fmla="*/ 1057358 w 1566090"/>
                  <a:gd name="connsiteY20" fmla="*/ 306971 h 306971"/>
                  <a:gd name="connsiteX21" fmla="*/ 1001260 w 1566090"/>
                  <a:gd name="connsiteY21" fmla="*/ 283735 h 306971"/>
                  <a:gd name="connsiteX22" fmla="*/ 992623 w 1566090"/>
                  <a:gd name="connsiteY22" fmla="*/ 270924 h 306971"/>
                  <a:gd name="connsiteX23" fmla="*/ 983985 w 1566090"/>
                  <a:gd name="connsiteY23" fmla="*/ 283735 h 306971"/>
                  <a:gd name="connsiteX24" fmla="*/ 927888 w 1566090"/>
                  <a:gd name="connsiteY24" fmla="*/ 306971 h 306971"/>
                  <a:gd name="connsiteX25" fmla="*/ 917640 w 1566090"/>
                  <a:gd name="connsiteY25" fmla="*/ 306971 h 306971"/>
                  <a:gd name="connsiteX26" fmla="*/ 861542 w 1566090"/>
                  <a:gd name="connsiteY26" fmla="*/ 283735 h 306971"/>
                  <a:gd name="connsiteX27" fmla="*/ 852905 w 1566090"/>
                  <a:gd name="connsiteY27" fmla="*/ 270924 h 306971"/>
                  <a:gd name="connsiteX28" fmla="*/ 844267 w 1566090"/>
                  <a:gd name="connsiteY28" fmla="*/ 283735 h 306971"/>
                  <a:gd name="connsiteX29" fmla="*/ 788170 w 1566090"/>
                  <a:gd name="connsiteY29" fmla="*/ 306971 h 306971"/>
                  <a:gd name="connsiteX30" fmla="*/ 777922 w 1566090"/>
                  <a:gd name="connsiteY30" fmla="*/ 306971 h 306971"/>
                  <a:gd name="connsiteX31" fmla="*/ 721825 w 1566090"/>
                  <a:gd name="connsiteY31" fmla="*/ 283735 h 306971"/>
                  <a:gd name="connsiteX32" fmla="*/ 713187 w 1566090"/>
                  <a:gd name="connsiteY32" fmla="*/ 270924 h 306971"/>
                  <a:gd name="connsiteX33" fmla="*/ 704550 w 1566090"/>
                  <a:gd name="connsiteY33" fmla="*/ 283735 h 306971"/>
                  <a:gd name="connsiteX34" fmla="*/ 648453 w 1566090"/>
                  <a:gd name="connsiteY34" fmla="*/ 306971 h 306971"/>
                  <a:gd name="connsiteX35" fmla="*/ 638204 w 1566090"/>
                  <a:gd name="connsiteY35" fmla="*/ 306971 h 306971"/>
                  <a:gd name="connsiteX36" fmla="*/ 582107 w 1566090"/>
                  <a:gd name="connsiteY36" fmla="*/ 283735 h 306971"/>
                  <a:gd name="connsiteX37" fmla="*/ 573470 w 1566090"/>
                  <a:gd name="connsiteY37" fmla="*/ 270924 h 306971"/>
                  <a:gd name="connsiteX38" fmla="*/ 564832 w 1566090"/>
                  <a:gd name="connsiteY38" fmla="*/ 283735 h 306971"/>
                  <a:gd name="connsiteX39" fmla="*/ 508735 w 1566090"/>
                  <a:gd name="connsiteY39" fmla="*/ 306971 h 306971"/>
                  <a:gd name="connsiteX40" fmla="*/ 498487 w 1566090"/>
                  <a:gd name="connsiteY40" fmla="*/ 306971 h 306971"/>
                  <a:gd name="connsiteX41" fmla="*/ 442389 w 1566090"/>
                  <a:gd name="connsiteY41" fmla="*/ 283735 h 306971"/>
                  <a:gd name="connsiteX42" fmla="*/ 433752 w 1566090"/>
                  <a:gd name="connsiteY42" fmla="*/ 270924 h 306971"/>
                  <a:gd name="connsiteX43" fmla="*/ 425114 w 1566090"/>
                  <a:gd name="connsiteY43" fmla="*/ 283735 h 306971"/>
                  <a:gd name="connsiteX44" fmla="*/ 369017 w 1566090"/>
                  <a:gd name="connsiteY44" fmla="*/ 306971 h 306971"/>
                  <a:gd name="connsiteX45" fmla="*/ 358769 w 1566090"/>
                  <a:gd name="connsiteY45" fmla="*/ 306971 h 306971"/>
                  <a:gd name="connsiteX46" fmla="*/ 302671 w 1566090"/>
                  <a:gd name="connsiteY46" fmla="*/ 283735 h 306971"/>
                  <a:gd name="connsiteX47" fmla="*/ 294034 w 1566090"/>
                  <a:gd name="connsiteY47" fmla="*/ 270924 h 306971"/>
                  <a:gd name="connsiteX48" fmla="*/ 285397 w 1566090"/>
                  <a:gd name="connsiteY48" fmla="*/ 283735 h 306971"/>
                  <a:gd name="connsiteX49" fmla="*/ 229300 w 1566090"/>
                  <a:gd name="connsiteY49" fmla="*/ 306971 h 306971"/>
                  <a:gd name="connsiteX50" fmla="*/ 219051 w 1566090"/>
                  <a:gd name="connsiteY50" fmla="*/ 306971 h 306971"/>
                  <a:gd name="connsiteX51" fmla="*/ 162954 w 1566090"/>
                  <a:gd name="connsiteY51" fmla="*/ 283735 h 306971"/>
                  <a:gd name="connsiteX52" fmla="*/ 154317 w 1566090"/>
                  <a:gd name="connsiteY52" fmla="*/ 270924 h 306971"/>
                  <a:gd name="connsiteX53" fmla="*/ 145679 w 1566090"/>
                  <a:gd name="connsiteY53" fmla="*/ 283735 h 306971"/>
                  <a:gd name="connsiteX54" fmla="*/ 89582 w 1566090"/>
                  <a:gd name="connsiteY54" fmla="*/ 306971 h 306971"/>
                  <a:gd name="connsiteX55" fmla="*/ 79334 w 1566090"/>
                  <a:gd name="connsiteY55" fmla="*/ 306971 h 306971"/>
                  <a:gd name="connsiteX56" fmla="*/ 0 w 1566090"/>
                  <a:gd name="connsiteY56" fmla="*/ 227637 h 306971"/>
                  <a:gd name="connsiteX57" fmla="*/ 0 w 1566090"/>
                  <a:gd name="connsiteY57" fmla="*/ 148304 h 306971"/>
                  <a:gd name="connsiteX58" fmla="*/ 88990 w 1566090"/>
                  <a:gd name="connsiteY58" fmla="*/ 18130 h 306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566090" h="306971">
                    <a:moveTo>
                      <a:pt x="88990" y="18130"/>
                    </a:moveTo>
                    <a:cubicBezTo>
                      <a:pt x="128721" y="-3681"/>
                      <a:pt x="1434313" y="-8296"/>
                      <a:pt x="1479413" y="18130"/>
                    </a:cubicBezTo>
                    <a:cubicBezTo>
                      <a:pt x="1524513" y="44556"/>
                      <a:pt x="1537198" y="104913"/>
                      <a:pt x="1566090" y="148304"/>
                    </a:cubicBezTo>
                    <a:lnTo>
                      <a:pt x="1566090" y="227638"/>
                    </a:lnTo>
                    <a:cubicBezTo>
                      <a:pt x="1566090" y="271453"/>
                      <a:pt x="1530572" y="306971"/>
                      <a:pt x="1486757" y="306971"/>
                    </a:cubicBezTo>
                    <a:lnTo>
                      <a:pt x="1476508" y="306971"/>
                    </a:lnTo>
                    <a:cubicBezTo>
                      <a:pt x="1454601" y="306971"/>
                      <a:pt x="1434768" y="298091"/>
                      <a:pt x="1420411" y="283735"/>
                    </a:cubicBezTo>
                    <a:lnTo>
                      <a:pt x="1411775" y="270926"/>
                    </a:lnTo>
                    <a:lnTo>
                      <a:pt x="1403139" y="283735"/>
                    </a:lnTo>
                    <a:cubicBezTo>
                      <a:pt x="1388782" y="298092"/>
                      <a:pt x="1368949" y="306971"/>
                      <a:pt x="1347041" y="306971"/>
                    </a:cubicBezTo>
                    <a:lnTo>
                      <a:pt x="1336793" y="306971"/>
                    </a:lnTo>
                    <a:cubicBezTo>
                      <a:pt x="1314886" y="306971"/>
                      <a:pt x="1295052" y="298091"/>
                      <a:pt x="1280695" y="283735"/>
                    </a:cubicBezTo>
                    <a:lnTo>
                      <a:pt x="1272058" y="270924"/>
                    </a:lnTo>
                    <a:lnTo>
                      <a:pt x="1263421" y="283735"/>
                    </a:lnTo>
                    <a:cubicBezTo>
                      <a:pt x="1249064" y="298092"/>
                      <a:pt x="1229231" y="306971"/>
                      <a:pt x="1207324" y="306971"/>
                    </a:cubicBezTo>
                    <a:lnTo>
                      <a:pt x="1197075" y="306971"/>
                    </a:lnTo>
                    <a:cubicBezTo>
                      <a:pt x="1175168" y="306971"/>
                      <a:pt x="1155335" y="298091"/>
                      <a:pt x="1140978" y="283735"/>
                    </a:cubicBezTo>
                    <a:lnTo>
                      <a:pt x="1132341" y="270924"/>
                    </a:lnTo>
                    <a:lnTo>
                      <a:pt x="1123703" y="283735"/>
                    </a:lnTo>
                    <a:cubicBezTo>
                      <a:pt x="1109347" y="298092"/>
                      <a:pt x="1089513" y="306971"/>
                      <a:pt x="1067606" y="306971"/>
                    </a:cubicBezTo>
                    <a:lnTo>
                      <a:pt x="1057358" y="306971"/>
                    </a:lnTo>
                    <a:cubicBezTo>
                      <a:pt x="1035450" y="306971"/>
                      <a:pt x="1015617" y="298091"/>
                      <a:pt x="1001260" y="283735"/>
                    </a:cubicBezTo>
                    <a:lnTo>
                      <a:pt x="992623" y="270924"/>
                    </a:lnTo>
                    <a:lnTo>
                      <a:pt x="983985" y="283735"/>
                    </a:lnTo>
                    <a:cubicBezTo>
                      <a:pt x="969629" y="298092"/>
                      <a:pt x="949796" y="306971"/>
                      <a:pt x="927888" y="306971"/>
                    </a:cubicBezTo>
                    <a:lnTo>
                      <a:pt x="917640" y="306971"/>
                    </a:lnTo>
                    <a:cubicBezTo>
                      <a:pt x="895732" y="306971"/>
                      <a:pt x="875899" y="298091"/>
                      <a:pt x="861542" y="283735"/>
                    </a:cubicBezTo>
                    <a:lnTo>
                      <a:pt x="852905" y="270924"/>
                    </a:lnTo>
                    <a:lnTo>
                      <a:pt x="844267" y="283735"/>
                    </a:lnTo>
                    <a:cubicBezTo>
                      <a:pt x="829911" y="298092"/>
                      <a:pt x="810078" y="306971"/>
                      <a:pt x="788170" y="306971"/>
                    </a:cubicBezTo>
                    <a:lnTo>
                      <a:pt x="777922" y="306971"/>
                    </a:lnTo>
                    <a:cubicBezTo>
                      <a:pt x="756015" y="306971"/>
                      <a:pt x="736181" y="298091"/>
                      <a:pt x="721825" y="283735"/>
                    </a:cubicBezTo>
                    <a:lnTo>
                      <a:pt x="713187" y="270924"/>
                    </a:lnTo>
                    <a:lnTo>
                      <a:pt x="704550" y="283735"/>
                    </a:lnTo>
                    <a:cubicBezTo>
                      <a:pt x="690194" y="298092"/>
                      <a:pt x="670360" y="306971"/>
                      <a:pt x="648453" y="306971"/>
                    </a:cubicBezTo>
                    <a:lnTo>
                      <a:pt x="638204" y="306971"/>
                    </a:lnTo>
                    <a:cubicBezTo>
                      <a:pt x="616297" y="306971"/>
                      <a:pt x="596464" y="298091"/>
                      <a:pt x="582107" y="283735"/>
                    </a:cubicBezTo>
                    <a:lnTo>
                      <a:pt x="573470" y="270924"/>
                    </a:lnTo>
                    <a:lnTo>
                      <a:pt x="564832" y="283735"/>
                    </a:lnTo>
                    <a:cubicBezTo>
                      <a:pt x="550476" y="298092"/>
                      <a:pt x="530642" y="306971"/>
                      <a:pt x="508735" y="306971"/>
                    </a:cubicBezTo>
                    <a:lnTo>
                      <a:pt x="498487" y="306971"/>
                    </a:lnTo>
                    <a:cubicBezTo>
                      <a:pt x="476579" y="306971"/>
                      <a:pt x="456746" y="298091"/>
                      <a:pt x="442389" y="283735"/>
                    </a:cubicBezTo>
                    <a:lnTo>
                      <a:pt x="433752" y="270924"/>
                    </a:lnTo>
                    <a:lnTo>
                      <a:pt x="425114" y="283735"/>
                    </a:lnTo>
                    <a:cubicBezTo>
                      <a:pt x="410758" y="298092"/>
                      <a:pt x="390925" y="306971"/>
                      <a:pt x="369017" y="306971"/>
                    </a:cubicBezTo>
                    <a:lnTo>
                      <a:pt x="358769" y="306971"/>
                    </a:lnTo>
                    <a:cubicBezTo>
                      <a:pt x="336862" y="306971"/>
                      <a:pt x="317028" y="298091"/>
                      <a:pt x="302671" y="283735"/>
                    </a:cubicBezTo>
                    <a:lnTo>
                      <a:pt x="294034" y="270924"/>
                    </a:lnTo>
                    <a:lnTo>
                      <a:pt x="285397" y="283735"/>
                    </a:lnTo>
                    <a:cubicBezTo>
                      <a:pt x="271040" y="298092"/>
                      <a:pt x="251207" y="306971"/>
                      <a:pt x="229300" y="306971"/>
                    </a:cubicBezTo>
                    <a:lnTo>
                      <a:pt x="219051" y="306971"/>
                    </a:lnTo>
                    <a:cubicBezTo>
                      <a:pt x="197144" y="306971"/>
                      <a:pt x="177311" y="298091"/>
                      <a:pt x="162954" y="283735"/>
                    </a:cubicBezTo>
                    <a:lnTo>
                      <a:pt x="154317" y="270924"/>
                    </a:lnTo>
                    <a:lnTo>
                      <a:pt x="145679" y="283735"/>
                    </a:lnTo>
                    <a:cubicBezTo>
                      <a:pt x="131323" y="298092"/>
                      <a:pt x="111489" y="306971"/>
                      <a:pt x="89582" y="306971"/>
                    </a:cubicBezTo>
                    <a:lnTo>
                      <a:pt x="79334" y="306971"/>
                    </a:lnTo>
                    <a:cubicBezTo>
                      <a:pt x="35519" y="306971"/>
                      <a:pt x="0" y="271452"/>
                      <a:pt x="0" y="227637"/>
                    </a:cubicBezTo>
                    <a:lnTo>
                      <a:pt x="0" y="148304"/>
                    </a:lnTo>
                    <a:cubicBezTo>
                      <a:pt x="14832" y="121361"/>
                      <a:pt x="49259" y="39941"/>
                      <a:pt x="88990" y="1813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6F5DDDAA-DC3F-40E8-9D8C-1461586F65F0}"/>
                  </a:ext>
                </a:extLst>
              </p:cNvPr>
              <p:cNvSpPr/>
              <p:nvPr/>
            </p:nvSpPr>
            <p:spPr>
              <a:xfrm>
                <a:off x="-1583892" y="7966425"/>
                <a:ext cx="330110" cy="114342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38A1A782-C05E-4691-8A5A-53211C262678}"/>
                  </a:ext>
                </a:extLst>
              </p:cNvPr>
              <p:cNvSpPr/>
              <p:nvPr/>
            </p:nvSpPr>
            <p:spPr>
              <a:xfrm>
                <a:off x="-204152" y="7966425"/>
                <a:ext cx="330110" cy="114342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DAF047E4-0AB6-4B8F-B94D-EEC0C5E0788E}"/>
                  </a:ext>
                </a:extLst>
              </p:cNvPr>
              <p:cNvGrpSpPr/>
              <p:nvPr/>
            </p:nvGrpSpPr>
            <p:grpSpPr>
              <a:xfrm>
                <a:off x="-1395174" y="8731721"/>
                <a:ext cx="1336132" cy="1167283"/>
                <a:chOff x="5944688" y="3362188"/>
                <a:chExt cx="1336132" cy="1167283"/>
              </a:xfrm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621FF7BC-C5AD-42A8-901C-3033F8FDC5CB}"/>
                    </a:ext>
                  </a:extLst>
                </p:cNvPr>
                <p:cNvGrpSpPr/>
                <p:nvPr/>
              </p:nvGrpSpPr>
              <p:grpSpPr>
                <a:xfrm>
                  <a:off x="5944690" y="4278458"/>
                  <a:ext cx="1336129" cy="251013"/>
                  <a:chOff x="5944690" y="4278458"/>
                  <a:chExt cx="1336129" cy="251013"/>
                </a:xfrm>
                <a:solidFill>
                  <a:srgbClr val="FF66CC"/>
                </a:solidFill>
              </p:grpSpPr>
              <p:sp>
                <p:nvSpPr>
                  <p:cNvPr id="452" name="四角形: 上の 2 つの角を丸める 451">
                    <a:extLst>
                      <a:ext uri="{FF2B5EF4-FFF2-40B4-BE49-F238E27FC236}">
                        <a16:creationId xmlns:a16="http://schemas.microsoft.com/office/drawing/2014/main" id="{C09DC8DA-62A0-45EF-A800-361EA98BFF6F}"/>
                      </a:ext>
                    </a:extLst>
                  </p:cNvPr>
                  <p:cNvSpPr/>
                  <p:nvPr/>
                </p:nvSpPr>
                <p:spPr>
                  <a:xfrm>
                    <a:off x="5944690" y="4278458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四角形: 上の 2 つの角を丸める 452">
                    <a:extLst>
                      <a:ext uri="{FF2B5EF4-FFF2-40B4-BE49-F238E27FC236}">
                        <a16:creationId xmlns:a16="http://schemas.microsoft.com/office/drawing/2014/main" id="{28BD5E5F-264A-4EF7-AB2C-93DB989F1057}"/>
                      </a:ext>
                    </a:extLst>
                  </p:cNvPr>
                  <p:cNvSpPr/>
                  <p:nvPr/>
                </p:nvSpPr>
                <p:spPr>
                  <a:xfrm>
                    <a:off x="6211916" y="4278458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四角形: 上の 2 つの角を丸める 453">
                    <a:extLst>
                      <a:ext uri="{FF2B5EF4-FFF2-40B4-BE49-F238E27FC236}">
                        <a16:creationId xmlns:a16="http://schemas.microsoft.com/office/drawing/2014/main" id="{D4D33E32-70C2-41B1-9088-E4B846BFEBBB}"/>
                      </a:ext>
                    </a:extLst>
                  </p:cNvPr>
                  <p:cNvSpPr/>
                  <p:nvPr/>
                </p:nvSpPr>
                <p:spPr>
                  <a:xfrm>
                    <a:off x="6479142" y="4278458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四角形: 上の 2 つの角を丸める 454">
                    <a:extLst>
                      <a:ext uri="{FF2B5EF4-FFF2-40B4-BE49-F238E27FC236}">
                        <a16:creationId xmlns:a16="http://schemas.microsoft.com/office/drawing/2014/main" id="{02396783-AC15-4DB9-8933-931490D5E144}"/>
                      </a:ext>
                    </a:extLst>
                  </p:cNvPr>
                  <p:cNvSpPr/>
                  <p:nvPr/>
                </p:nvSpPr>
                <p:spPr>
                  <a:xfrm>
                    <a:off x="6746367" y="4278458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四角形: 上の 2 つの角を丸める 455">
                    <a:extLst>
                      <a:ext uri="{FF2B5EF4-FFF2-40B4-BE49-F238E27FC236}">
                        <a16:creationId xmlns:a16="http://schemas.microsoft.com/office/drawing/2014/main" id="{2A32F561-636E-4293-9D6C-DB1114FC165C}"/>
                      </a:ext>
                    </a:extLst>
                  </p:cNvPr>
                  <p:cNvSpPr/>
                  <p:nvPr/>
                </p:nvSpPr>
                <p:spPr>
                  <a:xfrm>
                    <a:off x="7013593" y="4278458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E15C103D-8806-400C-820F-25F5A471DC6A}"/>
                    </a:ext>
                  </a:extLst>
                </p:cNvPr>
                <p:cNvGrpSpPr/>
                <p:nvPr/>
              </p:nvGrpSpPr>
              <p:grpSpPr>
                <a:xfrm>
                  <a:off x="5944691" y="4135789"/>
                  <a:ext cx="1336129" cy="251013"/>
                  <a:chOff x="5944691" y="4135789"/>
                  <a:chExt cx="1336129" cy="251013"/>
                </a:xfrm>
                <a:solidFill>
                  <a:srgbClr val="FFCCFF"/>
                </a:solidFill>
              </p:grpSpPr>
              <p:sp>
                <p:nvSpPr>
                  <p:cNvPr id="446" name="フリーフォーム: 図形 445">
                    <a:extLst>
                      <a:ext uri="{FF2B5EF4-FFF2-40B4-BE49-F238E27FC236}">
                        <a16:creationId xmlns:a16="http://schemas.microsoft.com/office/drawing/2014/main" id="{E6AA997B-C349-403B-AC9E-5FE12BC66B10}"/>
                      </a:ext>
                    </a:extLst>
                  </p:cNvPr>
                  <p:cNvSpPr/>
                  <p:nvPr/>
                </p:nvSpPr>
                <p:spPr>
                  <a:xfrm>
                    <a:off x="5944691" y="4135789"/>
                    <a:ext cx="133613" cy="251013"/>
                  </a:xfrm>
                  <a:custGeom>
                    <a:avLst/>
                    <a:gdLst>
                      <a:gd name="connsiteX0" fmla="*/ 0 w 159109"/>
                      <a:gd name="connsiteY0" fmla="*/ 0 h 360634"/>
                      <a:gd name="connsiteX1" fmla="*/ 159109 w 159109"/>
                      <a:gd name="connsiteY1" fmla="*/ 0 h 360634"/>
                      <a:gd name="connsiteX2" fmla="*/ 159109 w 159109"/>
                      <a:gd name="connsiteY2" fmla="*/ 201525 h 360634"/>
                      <a:gd name="connsiteX3" fmla="*/ 0 w 159109"/>
                      <a:gd name="connsiteY3" fmla="*/ 360634 h 360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9109" h="360634">
                        <a:moveTo>
                          <a:pt x="0" y="0"/>
                        </a:moveTo>
                        <a:lnTo>
                          <a:pt x="159109" y="0"/>
                        </a:lnTo>
                        <a:lnTo>
                          <a:pt x="159109" y="201525"/>
                        </a:lnTo>
                        <a:cubicBezTo>
                          <a:pt x="159109" y="289398"/>
                          <a:pt x="87873" y="360634"/>
                          <a:pt x="0" y="36063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四角形: 上の 2 つの角を丸める 446">
                    <a:extLst>
                      <a:ext uri="{FF2B5EF4-FFF2-40B4-BE49-F238E27FC236}">
                        <a16:creationId xmlns:a16="http://schemas.microsoft.com/office/drawing/2014/main" id="{69CB24A2-6448-4F33-BE21-70FA4BE45F41}"/>
                      </a:ext>
                    </a:extLst>
                  </p:cNvPr>
                  <p:cNvSpPr/>
                  <p:nvPr/>
                </p:nvSpPr>
                <p:spPr>
                  <a:xfrm>
                    <a:off x="6078303" y="4135789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四角形: 上の 2 つの角を丸める 447">
                    <a:extLst>
                      <a:ext uri="{FF2B5EF4-FFF2-40B4-BE49-F238E27FC236}">
                        <a16:creationId xmlns:a16="http://schemas.microsoft.com/office/drawing/2014/main" id="{FEB70E29-AD5E-4B44-B361-A8DCA94040B3}"/>
                      </a:ext>
                    </a:extLst>
                  </p:cNvPr>
                  <p:cNvSpPr/>
                  <p:nvPr/>
                </p:nvSpPr>
                <p:spPr>
                  <a:xfrm>
                    <a:off x="6345529" y="4135789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9" name="四角形: 上の 2 つの角を丸める 448">
                    <a:extLst>
                      <a:ext uri="{FF2B5EF4-FFF2-40B4-BE49-F238E27FC236}">
                        <a16:creationId xmlns:a16="http://schemas.microsoft.com/office/drawing/2014/main" id="{1A01715F-EA7C-4E2D-90E2-AA6B289A1301}"/>
                      </a:ext>
                    </a:extLst>
                  </p:cNvPr>
                  <p:cNvSpPr/>
                  <p:nvPr/>
                </p:nvSpPr>
                <p:spPr>
                  <a:xfrm>
                    <a:off x="6612755" y="4135789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四角形: 上の 2 つの角を丸める 449">
                    <a:extLst>
                      <a:ext uri="{FF2B5EF4-FFF2-40B4-BE49-F238E27FC236}">
                        <a16:creationId xmlns:a16="http://schemas.microsoft.com/office/drawing/2014/main" id="{F2787D70-E8D1-4056-B7C2-D677BD23D1AC}"/>
                      </a:ext>
                    </a:extLst>
                  </p:cNvPr>
                  <p:cNvSpPr/>
                  <p:nvPr/>
                </p:nvSpPr>
                <p:spPr>
                  <a:xfrm>
                    <a:off x="6879980" y="4135789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543D084B-5B88-4C7B-8BEA-D1758784EFC0}"/>
                      </a:ext>
                    </a:extLst>
                  </p:cNvPr>
                  <p:cNvSpPr/>
                  <p:nvPr/>
                </p:nvSpPr>
                <p:spPr>
                  <a:xfrm>
                    <a:off x="7147207" y="4135789"/>
                    <a:ext cx="133613" cy="251013"/>
                  </a:xfrm>
                  <a:custGeom>
                    <a:avLst/>
                    <a:gdLst>
                      <a:gd name="connsiteX0" fmla="*/ 0 w 159109"/>
                      <a:gd name="connsiteY0" fmla="*/ 0 h 360634"/>
                      <a:gd name="connsiteX1" fmla="*/ 159109 w 159109"/>
                      <a:gd name="connsiteY1" fmla="*/ 0 h 360634"/>
                      <a:gd name="connsiteX2" fmla="*/ 159109 w 159109"/>
                      <a:gd name="connsiteY2" fmla="*/ 360634 h 360634"/>
                      <a:gd name="connsiteX3" fmla="*/ 0 w 159109"/>
                      <a:gd name="connsiteY3" fmla="*/ 201525 h 360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9109" h="360634">
                        <a:moveTo>
                          <a:pt x="0" y="0"/>
                        </a:moveTo>
                        <a:lnTo>
                          <a:pt x="159109" y="0"/>
                        </a:lnTo>
                        <a:lnTo>
                          <a:pt x="159109" y="360634"/>
                        </a:lnTo>
                        <a:cubicBezTo>
                          <a:pt x="71236" y="360634"/>
                          <a:pt x="0" y="289398"/>
                          <a:pt x="0" y="201525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514173C4-9844-46E8-B32B-FC1195B9AECF}"/>
                    </a:ext>
                  </a:extLst>
                </p:cNvPr>
                <p:cNvGrpSpPr/>
                <p:nvPr/>
              </p:nvGrpSpPr>
              <p:grpSpPr>
                <a:xfrm>
                  <a:off x="5944690" y="3993120"/>
                  <a:ext cx="1336129" cy="251013"/>
                  <a:chOff x="5944690" y="3993120"/>
                  <a:chExt cx="1336129" cy="251013"/>
                </a:xfrm>
                <a:solidFill>
                  <a:srgbClr val="FF66CC"/>
                </a:solidFill>
              </p:grpSpPr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1BB9EF44-5D5C-4665-926F-5B890C5D99CA}"/>
                      </a:ext>
                    </a:extLst>
                  </p:cNvPr>
                  <p:cNvSpPr/>
                  <p:nvPr/>
                </p:nvSpPr>
                <p:spPr>
                  <a:xfrm>
                    <a:off x="5944690" y="3993120"/>
                    <a:ext cx="267226" cy="251013"/>
                  </a:xfrm>
                  <a:custGeom>
                    <a:avLst/>
                    <a:gdLst>
                      <a:gd name="connsiteX0" fmla="*/ 0 w 318218"/>
                      <a:gd name="connsiteY0" fmla="*/ 0 h 360634"/>
                      <a:gd name="connsiteX1" fmla="*/ 318218 w 318218"/>
                      <a:gd name="connsiteY1" fmla="*/ 0 h 360634"/>
                      <a:gd name="connsiteX2" fmla="*/ 318218 w 318218"/>
                      <a:gd name="connsiteY2" fmla="*/ 201525 h 360634"/>
                      <a:gd name="connsiteX3" fmla="*/ 159109 w 318218"/>
                      <a:gd name="connsiteY3" fmla="*/ 360634 h 360634"/>
                      <a:gd name="connsiteX4" fmla="*/ 0 w 318218"/>
                      <a:gd name="connsiteY4" fmla="*/ 201525 h 360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8218" h="360634">
                        <a:moveTo>
                          <a:pt x="0" y="0"/>
                        </a:moveTo>
                        <a:lnTo>
                          <a:pt x="318218" y="0"/>
                        </a:lnTo>
                        <a:lnTo>
                          <a:pt x="318218" y="201525"/>
                        </a:lnTo>
                        <a:cubicBezTo>
                          <a:pt x="318218" y="289398"/>
                          <a:pt x="246982" y="360634"/>
                          <a:pt x="159109" y="360634"/>
                        </a:cubicBezTo>
                        <a:cubicBezTo>
                          <a:pt x="71236" y="360634"/>
                          <a:pt x="0" y="289398"/>
                          <a:pt x="0" y="201525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四角形: 上の 2 つの角を丸める 441">
                    <a:extLst>
                      <a:ext uri="{FF2B5EF4-FFF2-40B4-BE49-F238E27FC236}">
                        <a16:creationId xmlns:a16="http://schemas.microsoft.com/office/drawing/2014/main" id="{54AFDFA2-EDFC-4C7C-9382-94FBCFA02E8E}"/>
                      </a:ext>
                    </a:extLst>
                  </p:cNvPr>
                  <p:cNvSpPr/>
                  <p:nvPr/>
                </p:nvSpPr>
                <p:spPr>
                  <a:xfrm>
                    <a:off x="6211916" y="3993120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四角形: 上の 2 つの角を丸める 442">
                    <a:extLst>
                      <a:ext uri="{FF2B5EF4-FFF2-40B4-BE49-F238E27FC236}">
                        <a16:creationId xmlns:a16="http://schemas.microsoft.com/office/drawing/2014/main" id="{8BC7E601-FA6B-40EB-932E-C0F2A58D63A4}"/>
                      </a:ext>
                    </a:extLst>
                  </p:cNvPr>
                  <p:cNvSpPr/>
                  <p:nvPr/>
                </p:nvSpPr>
                <p:spPr>
                  <a:xfrm>
                    <a:off x="6479142" y="3993120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四角形: 上の 2 つの角を丸める 443">
                    <a:extLst>
                      <a:ext uri="{FF2B5EF4-FFF2-40B4-BE49-F238E27FC236}">
                        <a16:creationId xmlns:a16="http://schemas.microsoft.com/office/drawing/2014/main" id="{7CC7DD19-C925-4978-A1B2-0082AEBC55C1}"/>
                      </a:ext>
                    </a:extLst>
                  </p:cNvPr>
                  <p:cNvSpPr/>
                  <p:nvPr/>
                </p:nvSpPr>
                <p:spPr>
                  <a:xfrm>
                    <a:off x="6746367" y="3993120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四角形: 上の 2 つの角を丸める 444">
                    <a:extLst>
                      <a:ext uri="{FF2B5EF4-FFF2-40B4-BE49-F238E27FC236}">
                        <a16:creationId xmlns:a16="http://schemas.microsoft.com/office/drawing/2014/main" id="{A921D8B6-1761-412A-BF9D-ABD2400A9ED2}"/>
                      </a:ext>
                    </a:extLst>
                  </p:cNvPr>
                  <p:cNvSpPr/>
                  <p:nvPr/>
                </p:nvSpPr>
                <p:spPr>
                  <a:xfrm>
                    <a:off x="7013593" y="3993120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C35095CB-3920-4FED-833F-1492326B42B6}"/>
                    </a:ext>
                  </a:extLst>
                </p:cNvPr>
                <p:cNvGrpSpPr/>
                <p:nvPr/>
              </p:nvGrpSpPr>
              <p:grpSpPr>
                <a:xfrm>
                  <a:off x="5944691" y="3850451"/>
                  <a:ext cx="1336129" cy="251013"/>
                  <a:chOff x="5944691" y="3850451"/>
                  <a:chExt cx="1336129" cy="251013"/>
                </a:xfrm>
                <a:solidFill>
                  <a:srgbClr val="FFCCFF"/>
                </a:solidFill>
              </p:grpSpPr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D96FFF83-E0AD-4580-B0BB-53D2BB98C168}"/>
                      </a:ext>
                    </a:extLst>
                  </p:cNvPr>
                  <p:cNvSpPr/>
                  <p:nvPr/>
                </p:nvSpPr>
                <p:spPr>
                  <a:xfrm>
                    <a:off x="5944691" y="3850451"/>
                    <a:ext cx="133613" cy="251013"/>
                  </a:xfrm>
                  <a:custGeom>
                    <a:avLst/>
                    <a:gdLst>
                      <a:gd name="connsiteX0" fmla="*/ 0 w 159109"/>
                      <a:gd name="connsiteY0" fmla="*/ 0 h 360634"/>
                      <a:gd name="connsiteX1" fmla="*/ 159109 w 159109"/>
                      <a:gd name="connsiteY1" fmla="*/ 0 h 360634"/>
                      <a:gd name="connsiteX2" fmla="*/ 159109 w 159109"/>
                      <a:gd name="connsiteY2" fmla="*/ 201525 h 360634"/>
                      <a:gd name="connsiteX3" fmla="*/ 0 w 159109"/>
                      <a:gd name="connsiteY3" fmla="*/ 360634 h 360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9109" h="360634">
                        <a:moveTo>
                          <a:pt x="0" y="0"/>
                        </a:moveTo>
                        <a:lnTo>
                          <a:pt x="159109" y="0"/>
                        </a:lnTo>
                        <a:lnTo>
                          <a:pt x="159109" y="201525"/>
                        </a:lnTo>
                        <a:cubicBezTo>
                          <a:pt x="159109" y="289398"/>
                          <a:pt x="87873" y="360634"/>
                          <a:pt x="0" y="360634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四角形: 上の 2 つの角を丸める 435">
                    <a:extLst>
                      <a:ext uri="{FF2B5EF4-FFF2-40B4-BE49-F238E27FC236}">
                        <a16:creationId xmlns:a16="http://schemas.microsoft.com/office/drawing/2014/main" id="{B215605A-673A-4B0F-A993-CD633814E7EB}"/>
                      </a:ext>
                    </a:extLst>
                  </p:cNvPr>
                  <p:cNvSpPr/>
                  <p:nvPr/>
                </p:nvSpPr>
                <p:spPr>
                  <a:xfrm>
                    <a:off x="6078303" y="3850451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四角形: 上の 2 つの角を丸める 436">
                    <a:extLst>
                      <a:ext uri="{FF2B5EF4-FFF2-40B4-BE49-F238E27FC236}">
                        <a16:creationId xmlns:a16="http://schemas.microsoft.com/office/drawing/2014/main" id="{0A001768-95CD-4E24-892B-41119B115264}"/>
                      </a:ext>
                    </a:extLst>
                  </p:cNvPr>
                  <p:cNvSpPr/>
                  <p:nvPr/>
                </p:nvSpPr>
                <p:spPr>
                  <a:xfrm>
                    <a:off x="6345529" y="3850451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四角形: 上の 2 つの角を丸める 437">
                    <a:extLst>
                      <a:ext uri="{FF2B5EF4-FFF2-40B4-BE49-F238E27FC236}">
                        <a16:creationId xmlns:a16="http://schemas.microsoft.com/office/drawing/2014/main" id="{DDB440E6-4D1B-4912-85A8-489FB5A8A3CB}"/>
                      </a:ext>
                    </a:extLst>
                  </p:cNvPr>
                  <p:cNvSpPr/>
                  <p:nvPr/>
                </p:nvSpPr>
                <p:spPr>
                  <a:xfrm>
                    <a:off x="6612755" y="3850451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四角形: 上の 2 つの角を丸める 438">
                    <a:extLst>
                      <a:ext uri="{FF2B5EF4-FFF2-40B4-BE49-F238E27FC236}">
                        <a16:creationId xmlns:a16="http://schemas.microsoft.com/office/drawing/2014/main" id="{9402DE73-896A-4761-B3E3-4B51E194A1B8}"/>
                      </a:ext>
                    </a:extLst>
                  </p:cNvPr>
                  <p:cNvSpPr/>
                  <p:nvPr/>
                </p:nvSpPr>
                <p:spPr>
                  <a:xfrm>
                    <a:off x="6879980" y="3850451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5AADD5D9-8FE2-4B79-B688-52F56538BF08}"/>
                      </a:ext>
                    </a:extLst>
                  </p:cNvPr>
                  <p:cNvSpPr/>
                  <p:nvPr/>
                </p:nvSpPr>
                <p:spPr>
                  <a:xfrm>
                    <a:off x="7147207" y="3850451"/>
                    <a:ext cx="133613" cy="251013"/>
                  </a:xfrm>
                  <a:custGeom>
                    <a:avLst/>
                    <a:gdLst>
                      <a:gd name="connsiteX0" fmla="*/ 0 w 159109"/>
                      <a:gd name="connsiteY0" fmla="*/ 0 h 360634"/>
                      <a:gd name="connsiteX1" fmla="*/ 159109 w 159109"/>
                      <a:gd name="connsiteY1" fmla="*/ 0 h 360634"/>
                      <a:gd name="connsiteX2" fmla="*/ 159109 w 159109"/>
                      <a:gd name="connsiteY2" fmla="*/ 360634 h 360634"/>
                      <a:gd name="connsiteX3" fmla="*/ 0 w 159109"/>
                      <a:gd name="connsiteY3" fmla="*/ 201525 h 360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9109" h="360634">
                        <a:moveTo>
                          <a:pt x="0" y="0"/>
                        </a:moveTo>
                        <a:lnTo>
                          <a:pt x="159109" y="0"/>
                        </a:lnTo>
                        <a:lnTo>
                          <a:pt x="159109" y="360634"/>
                        </a:lnTo>
                        <a:cubicBezTo>
                          <a:pt x="71236" y="360634"/>
                          <a:pt x="0" y="289398"/>
                          <a:pt x="0" y="201525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80735F8C-CAA2-4EE5-95A1-8C9F7B872700}"/>
                    </a:ext>
                  </a:extLst>
                </p:cNvPr>
                <p:cNvGrpSpPr/>
                <p:nvPr/>
              </p:nvGrpSpPr>
              <p:grpSpPr>
                <a:xfrm>
                  <a:off x="5944690" y="3707782"/>
                  <a:ext cx="1335625" cy="259578"/>
                  <a:chOff x="5944690" y="3707782"/>
                  <a:chExt cx="1335625" cy="259578"/>
                </a:xfrm>
                <a:solidFill>
                  <a:srgbClr val="FF66CC"/>
                </a:solidFill>
              </p:grpSpPr>
              <p:sp>
                <p:nvSpPr>
                  <p:cNvPr id="430" name="四角形: 上の 2 つの角を丸める 429">
                    <a:extLst>
                      <a:ext uri="{FF2B5EF4-FFF2-40B4-BE49-F238E27FC236}">
                        <a16:creationId xmlns:a16="http://schemas.microsoft.com/office/drawing/2014/main" id="{6BFAB869-347F-4FF5-A9FF-7D177EEFCB58}"/>
                      </a:ext>
                    </a:extLst>
                  </p:cNvPr>
                  <p:cNvSpPr/>
                  <p:nvPr/>
                </p:nvSpPr>
                <p:spPr>
                  <a:xfrm>
                    <a:off x="6211916" y="3707782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四角形: 上の 2 つの角を丸める 430">
                    <a:extLst>
                      <a:ext uri="{FF2B5EF4-FFF2-40B4-BE49-F238E27FC236}">
                        <a16:creationId xmlns:a16="http://schemas.microsoft.com/office/drawing/2014/main" id="{DDDD2C40-D10C-420B-8728-C5528F965F7D}"/>
                      </a:ext>
                    </a:extLst>
                  </p:cNvPr>
                  <p:cNvSpPr/>
                  <p:nvPr/>
                </p:nvSpPr>
                <p:spPr>
                  <a:xfrm>
                    <a:off x="6479142" y="3707782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四角形: 上の 2 つの角を丸める 431">
                    <a:extLst>
                      <a:ext uri="{FF2B5EF4-FFF2-40B4-BE49-F238E27FC236}">
                        <a16:creationId xmlns:a16="http://schemas.microsoft.com/office/drawing/2014/main" id="{5778DC8F-0CBE-4FAB-BD42-68426C7466D2}"/>
                      </a:ext>
                    </a:extLst>
                  </p:cNvPr>
                  <p:cNvSpPr/>
                  <p:nvPr/>
                </p:nvSpPr>
                <p:spPr>
                  <a:xfrm>
                    <a:off x="6746367" y="3707782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7BED182C-1C67-4DB1-BE00-E9291CEFB6F3}"/>
                      </a:ext>
                    </a:extLst>
                  </p:cNvPr>
                  <p:cNvSpPr/>
                  <p:nvPr/>
                </p:nvSpPr>
                <p:spPr>
                  <a:xfrm>
                    <a:off x="5944690" y="3716346"/>
                    <a:ext cx="267226" cy="251012"/>
                  </a:xfrm>
                  <a:custGeom>
                    <a:avLst/>
                    <a:gdLst>
                      <a:gd name="connsiteX0" fmla="*/ 17440 w 267226"/>
                      <a:gd name="connsiteY0" fmla="*/ 0 h 251012"/>
                      <a:gd name="connsiteX1" fmla="*/ 267226 w 267226"/>
                      <a:gd name="connsiteY1" fmla="*/ 0 h 251012"/>
                      <a:gd name="connsiteX2" fmla="*/ 267226 w 267226"/>
                      <a:gd name="connsiteY2" fmla="*/ 125506 h 251012"/>
                      <a:gd name="connsiteX3" fmla="*/ 141720 w 267226"/>
                      <a:gd name="connsiteY3" fmla="*/ 251012 h 251012"/>
                      <a:gd name="connsiteX4" fmla="*/ 125506 w 267226"/>
                      <a:gd name="connsiteY4" fmla="*/ 251012 h 251012"/>
                      <a:gd name="connsiteX5" fmla="*/ 0 w 267226"/>
                      <a:gd name="connsiteY5" fmla="*/ 125506 h 251012"/>
                      <a:gd name="connsiteX6" fmla="*/ 0 w 267226"/>
                      <a:gd name="connsiteY6" fmla="*/ 96117 h 251012"/>
                      <a:gd name="connsiteX7" fmla="*/ 5962 w 267226"/>
                      <a:gd name="connsiteY7" fmla="*/ 36976 h 251012"/>
                      <a:gd name="connsiteX8" fmla="*/ 17440 w 267226"/>
                      <a:gd name="connsiteY8" fmla="*/ 0 h 251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7226" h="251012">
                        <a:moveTo>
                          <a:pt x="17440" y="0"/>
                        </a:moveTo>
                        <a:lnTo>
                          <a:pt x="267226" y="0"/>
                        </a:lnTo>
                        <a:lnTo>
                          <a:pt x="267226" y="125506"/>
                        </a:lnTo>
                        <a:cubicBezTo>
                          <a:pt x="267226" y="194821"/>
                          <a:pt x="211035" y="251012"/>
                          <a:pt x="141720" y="251012"/>
                        </a:cubicBezTo>
                        <a:lnTo>
                          <a:pt x="125506" y="251012"/>
                        </a:lnTo>
                        <a:cubicBezTo>
                          <a:pt x="56191" y="251012"/>
                          <a:pt x="0" y="194821"/>
                          <a:pt x="0" y="125506"/>
                        </a:cubicBezTo>
                        <a:lnTo>
                          <a:pt x="0" y="96117"/>
                        </a:lnTo>
                        <a:lnTo>
                          <a:pt x="5962" y="36976"/>
                        </a:lnTo>
                        <a:lnTo>
                          <a:pt x="1744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28750B66-F616-42A6-8841-AD03EDD9BA08}"/>
                      </a:ext>
                    </a:extLst>
                  </p:cNvPr>
                  <p:cNvSpPr/>
                  <p:nvPr/>
                </p:nvSpPr>
                <p:spPr>
                  <a:xfrm>
                    <a:off x="7013593" y="3716346"/>
                    <a:ext cx="266722" cy="251014"/>
                  </a:xfrm>
                  <a:custGeom>
                    <a:avLst/>
                    <a:gdLst>
                      <a:gd name="connsiteX0" fmla="*/ 0 w 266722"/>
                      <a:gd name="connsiteY0" fmla="*/ 0 h 251014"/>
                      <a:gd name="connsiteX1" fmla="*/ 246067 w 266722"/>
                      <a:gd name="connsiteY1" fmla="*/ 0 h 251014"/>
                      <a:gd name="connsiteX2" fmla="*/ 257545 w 266722"/>
                      <a:gd name="connsiteY2" fmla="*/ 36976 h 251014"/>
                      <a:gd name="connsiteX3" fmla="*/ 266722 w 266722"/>
                      <a:gd name="connsiteY3" fmla="*/ 128005 h 251014"/>
                      <a:gd name="connsiteX4" fmla="*/ 257363 w 266722"/>
                      <a:gd name="connsiteY4" fmla="*/ 174360 h 251014"/>
                      <a:gd name="connsiteX5" fmla="*/ 141719 w 266722"/>
                      <a:gd name="connsiteY5" fmla="*/ 251014 h 251014"/>
                      <a:gd name="connsiteX6" fmla="*/ 125507 w 266722"/>
                      <a:gd name="connsiteY6" fmla="*/ 251013 h 251014"/>
                      <a:gd name="connsiteX7" fmla="*/ 0 w 266722"/>
                      <a:gd name="connsiteY7" fmla="*/ 125506 h 251014"/>
                      <a:gd name="connsiteX8" fmla="*/ 0 w 266722"/>
                      <a:gd name="connsiteY8" fmla="*/ 0 h 251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6722" h="251014">
                        <a:moveTo>
                          <a:pt x="0" y="0"/>
                        </a:moveTo>
                        <a:lnTo>
                          <a:pt x="246067" y="0"/>
                        </a:lnTo>
                        <a:lnTo>
                          <a:pt x="257545" y="36976"/>
                        </a:lnTo>
                        <a:lnTo>
                          <a:pt x="266722" y="128005"/>
                        </a:lnTo>
                        <a:lnTo>
                          <a:pt x="257363" y="174360"/>
                        </a:lnTo>
                        <a:cubicBezTo>
                          <a:pt x="238310" y="219407"/>
                          <a:pt x="193706" y="251014"/>
                          <a:pt x="141719" y="251014"/>
                        </a:cubicBezTo>
                        <a:lnTo>
                          <a:pt x="125507" y="251013"/>
                        </a:lnTo>
                        <a:cubicBezTo>
                          <a:pt x="56191" y="251013"/>
                          <a:pt x="0" y="194822"/>
                          <a:pt x="0" y="125506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448484D3-E530-4960-8554-067E6E104258}"/>
                    </a:ext>
                  </a:extLst>
                </p:cNvPr>
                <p:cNvGrpSpPr/>
                <p:nvPr/>
              </p:nvGrpSpPr>
              <p:grpSpPr>
                <a:xfrm>
                  <a:off x="5944688" y="3560000"/>
                  <a:ext cx="1333599" cy="256126"/>
                  <a:chOff x="5944688" y="3560000"/>
                  <a:chExt cx="1333599" cy="256126"/>
                </a:xfrm>
                <a:solidFill>
                  <a:srgbClr val="FFCCFF"/>
                </a:solidFill>
              </p:grpSpPr>
              <p:sp>
                <p:nvSpPr>
                  <p:cNvPr id="424" name="四角形: 上の 2 つの角を丸める 423">
                    <a:extLst>
                      <a:ext uri="{FF2B5EF4-FFF2-40B4-BE49-F238E27FC236}">
                        <a16:creationId xmlns:a16="http://schemas.microsoft.com/office/drawing/2014/main" id="{EC36C951-731B-457A-BCE4-337ACDFDFB34}"/>
                      </a:ext>
                    </a:extLst>
                  </p:cNvPr>
                  <p:cNvSpPr/>
                  <p:nvPr/>
                </p:nvSpPr>
                <p:spPr>
                  <a:xfrm>
                    <a:off x="6078303" y="3565113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四角形: 上の 2 つの角を丸める 424">
                    <a:extLst>
                      <a:ext uri="{FF2B5EF4-FFF2-40B4-BE49-F238E27FC236}">
                        <a16:creationId xmlns:a16="http://schemas.microsoft.com/office/drawing/2014/main" id="{5B9168FB-9E10-40D2-A153-88EBEAA00E3B}"/>
                      </a:ext>
                    </a:extLst>
                  </p:cNvPr>
                  <p:cNvSpPr/>
                  <p:nvPr/>
                </p:nvSpPr>
                <p:spPr>
                  <a:xfrm>
                    <a:off x="6345529" y="3565113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四角形: 上の 2 つの角を丸める 425">
                    <a:extLst>
                      <a:ext uri="{FF2B5EF4-FFF2-40B4-BE49-F238E27FC236}">
                        <a16:creationId xmlns:a16="http://schemas.microsoft.com/office/drawing/2014/main" id="{62FD8F8E-38CD-42AE-9EE7-AC988AFF485A}"/>
                      </a:ext>
                    </a:extLst>
                  </p:cNvPr>
                  <p:cNvSpPr/>
                  <p:nvPr/>
                </p:nvSpPr>
                <p:spPr>
                  <a:xfrm>
                    <a:off x="6612755" y="3565113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四角形: 上の 2 つの角を丸める 426">
                    <a:extLst>
                      <a:ext uri="{FF2B5EF4-FFF2-40B4-BE49-F238E27FC236}">
                        <a16:creationId xmlns:a16="http://schemas.microsoft.com/office/drawing/2014/main" id="{21544645-C977-401D-87D2-0A9A3AF65A24}"/>
                      </a:ext>
                    </a:extLst>
                  </p:cNvPr>
                  <p:cNvSpPr/>
                  <p:nvPr/>
                </p:nvSpPr>
                <p:spPr>
                  <a:xfrm>
                    <a:off x="6879980" y="3565113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EF473231-CDD9-4C95-883F-E23DA4358E03}"/>
                      </a:ext>
                    </a:extLst>
                  </p:cNvPr>
                  <p:cNvSpPr/>
                  <p:nvPr/>
                </p:nvSpPr>
                <p:spPr>
                  <a:xfrm>
                    <a:off x="5944688" y="3560000"/>
                    <a:ext cx="133613" cy="251013"/>
                  </a:xfrm>
                  <a:custGeom>
                    <a:avLst/>
                    <a:gdLst>
                      <a:gd name="connsiteX0" fmla="*/ 85291 w 133613"/>
                      <a:gd name="connsiteY0" fmla="*/ 0 h 251013"/>
                      <a:gd name="connsiteX1" fmla="*/ 133613 w 133613"/>
                      <a:gd name="connsiteY1" fmla="*/ 0 h 251013"/>
                      <a:gd name="connsiteX2" fmla="*/ 133613 w 133613"/>
                      <a:gd name="connsiteY2" fmla="*/ 140268 h 251013"/>
                      <a:gd name="connsiteX3" fmla="*/ 0 w 133613"/>
                      <a:gd name="connsiteY3" fmla="*/ 251013 h 251013"/>
                      <a:gd name="connsiteX4" fmla="*/ 0 w 133613"/>
                      <a:gd name="connsiteY4" fmla="*/ 238776 h 251013"/>
                      <a:gd name="connsiteX5" fmla="*/ 5961 w 133613"/>
                      <a:gd name="connsiteY5" fmla="*/ 179645 h 251013"/>
                      <a:gd name="connsiteX6" fmla="*/ 77666 w 133613"/>
                      <a:gd name="connsiteY6" fmla="*/ 9242 h 251013"/>
                      <a:gd name="connsiteX7" fmla="*/ 85291 w 133613"/>
                      <a:gd name="connsiteY7" fmla="*/ 0 h 251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3613" h="251013">
                        <a:moveTo>
                          <a:pt x="85291" y="0"/>
                        </a:moveTo>
                        <a:lnTo>
                          <a:pt x="133613" y="0"/>
                        </a:lnTo>
                        <a:lnTo>
                          <a:pt x="133613" y="140268"/>
                        </a:lnTo>
                        <a:cubicBezTo>
                          <a:pt x="133613" y="201431"/>
                          <a:pt x="73792" y="251013"/>
                          <a:pt x="0" y="251013"/>
                        </a:cubicBezTo>
                        <a:lnTo>
                          <a:pt x="0" y="238776"/>
                        </a:lnTo>
                        <a:lnTo>
                          <a:pt x="5961" y="179645"/>
                        </a:lnTo>
                        <a:cubicBezTo>
                          <a:pt x="18657" y="117600"/>
                          <a:pt x="43410" y="59948"/>
                          <a:pt x="77666" y="9242"/>
                        </a:cubicBezTo>
                        <a:lnTo>
                          <a:pt x="85291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68FCA65D-766C-46FC-A42D-DD6E826E3E7C}"/>
                      </a:ext>
                    </a:extLst>
                  </p:cNvPr>
                  <p:cNvSpPr/>
                  <p:nvPr/>
                </p:nvSpPr>
                <p:spPr>
                  <a:xfrm>
                    <a:off x="7147204" y="3560000"/>
                    <a:ext cx="131083" cy="250590"/>
                  </a:xfrm>
                  <a:custGeom>
                    <a:avLst/>
                    <a:gdLst>
                      <a:gd name="connsiteX0" fmla="*/ 0 w 131083"/>
                      <a:gd name="connsiteY0" fmla="*/ 0 h 250590"/>
                      <a:gd name="connsiteX1" fmla="*/ 44601 w 131083"/>
                      <a:gd name="connsiteY1" fmla="*/ 0 h 250590"/>
                      <a:gd name="connsiteX2" fmla="*/ 52226 w 131083"/>
                      <a:gd name="connsiteY2" fmla="*/ 9242 h 250590"/>
                      <a:gd name="connsiteX3" fmla="*/ 123931 w 131083"/>
                      <a:gd name="connsiteY3" fmla="*/ 179645 h 250590"/>
                      <a:gd name="connsiteX4" fmla="*/ 131083 w 131083"/>
                      <a:gd name="connsiteY4" fmla="*/ 250590 h 250590"/>
                      <a:gd name="connsiteX5" fmla="*/ 81605 w 131083"/>
                      <a:gd name="connsiteY5" fmla="*/ 242310 h 250590"/>
                      <a:gd name="connsiteX6" fmla="*/ 0 w 131083"/>
                      <a:gd name="connsiteY6" fmla="*/ 140268 h 250590"/>
                      <a:gd name="connsiteX7" fmla="*/ 0 w 131083"/>
                      <a:gd name="connsiteY7" fmla="*/ 0 h 250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1083" h="250590">
                        <a:moveTo>
                          <a:pt x="0" y="0"/>
                        </a:moveTo>
                        <a:lnTo>
                          <a:pt x="44601" y="0"/>
                        </a:lnTo>
                        <a:lnTo>
                          <a:pt x="52226" y="9242"/>
                        </a:lnTo>
                        <a:cubicBezTo>
                          <a:pt x="86482" y="59948"/>
                          <a:pt x="111235" y="117600"/>
                          <a:pt x="123931" y="179645"/>
                        </a:cubicBezTo>
                        <a:lnTo>
                          <a:pt x="131083" y="250590"/>
                        </a:lnTo>
                        <a:lnTo>
                          <a:pt x="81605" y="242310"/>
                        </a:lnTo>
                        <a:cubicBezTo>
                          <a:pt x="33650" y="225498"/>
                          <a:pt x="0" y="186140"/>
                          <a:pt x="0" y="140268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61A9A27A-8C5D-4B63-89C1-F27704192BB6}"/>
                    </a:ext>
                  </a:extLst>
                </p:cNvPr>
                <p:cNvGrpSpPr/>
                <p:nvPr/>
              </p:nvGrpSpPr>
              <p:grpSpPr>
                <a:xfrm>
                  <a:off x="5986626" y="3420384"/>
                  <a:ext cx="1249537" cy="253073"/>
                  <a:chOff x="5986626" y="3420384"/>
                  <a:chExt cx="1249537" cy="253073"/>
                </a:xfrm>
                <a:solidFill>
                  <a:srgbClr val="FF66CC"/>
                </a:solidFill>
              </p:grpSpPr>
              <p:sp>
                <p:nvSpPr>
                  <p:cNvPr id="419" name="四角形: 上の 2 つの角を丸める 418">
                    <a:extLst>
                      <a:ext uri="{FF2B5EF4-FFF2-40B4-BE49-F238E27FC236}">
                        <a16:creationId xmlns:a16="http://schemas.microsoft.com/office/drawing/2014/main" id="{F9C948CE-DA1F-4E7A-BAAA-D704FBEAF928}"/>
                      </a:ext>
                    </a:extLst>
                  </p:cNvPr>
                  <p:cNvSpPr/>
                  <p:nvPr/>
                </p:nvSpPr>
                <p:spPr>
                  <a:xfrm>
                    <a:off x="6211916" y="3422444"/>
                    <a:ext cx="267226" cy="25101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四角形: 上の 2 つの角を丸める 419">
                    <a:extLst>
                      <a:ext uri="{FF2B5EF4-FFF2-40B4-BE49-F238E27FC236}">
                        <a16:creationId xmlns:a16="http://schemas.microsoft.com/office/drawing/2014/main" id="{0596059D-1297-4655-B9DC-B22DABDC7F6A}"/>
                      </a:ext>
                    </a:extLst>
                  </p:cNvPr>
                  <p:cNvSpPr/>
                  <p:nvPr/>
                </p:nvSpPr>
                <p:spPr>
                  <a:xfrm>
                    <a:off x="6479142" y="3422444"/>
                    <a:ext cx="267226" cy="25101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四角形: 上の 2 つの角を丸める 420">
                    <a:extLst>
                      <a:ext uri="{FF2B5EF4-FFF2-40B4-BE49-F238E27FC236}">
                        <a16:creationId xmlns:a16="http://schemas.microsoft.com/office/drawing/2014/main" id="{81E3F227-2D3E-4D9A-B56A-189B7A97D1CC}"/>
                      </a:ext>
                    </a:extLst>
                  </p:cNvPr>
                  <p:cNvSpPr/>
                  <p:nvPr/>
                </p:nvSpPr>
                <p:spPr>
                  <a:xfrm>
                    <a:off x="6746367" y="3422444"/>
                    <a:ext cx="267226" cy="251013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1CA7F031-6EB2-42C7-B7BE-3C6B8A9DB37A}"/>
                      </a:ext>
                    </a:extLst>
                  </p:cNvPr>
                  <p:cNvSpPr/>
                  <p:nvPr/>
                </p:nvSpPr>
                <p:spPr>
                  <a:xfrm>
                    <a:off x="5986626" y="3420385"/>
                    <a:ext cx="225290" cy="251012"/>
                  </a:xfrm>
                  <a:custGeom>
                    <a:avLst/>
                    <a:gdLst>
                      <a:gd name="connsiteX0" fmla="*/ 207179 w 225290"/>
                      <a:gd name="connsiteY0" fmla="*/ 0 h 251012"/>
                      <a:gd name="connsiteX1" fmla="*/ 225290 w 225290"/>
                      <a:gd name="connsiteY1" fmla="*/ 0 h 251012"/>
                      <a:gd name="connsiteX2" fmla="*/ 225290 w 225290"/>
                      <a:gd name="connsiteY2" fmla="*/ 125506 h 251012"/>
                      <a:gd name="connsiteX3" fmla="*/ 99784 w 225290"/>
                      <a:gd name="connsiteY3" fmla="*/ 251012 h 251012"/>
                      <a:gd name="connsiteX4" fmla="*/ 83570 w 225290"/>
                      <a:gd name="connsiteY4" fmla="*/ 251012 h 251012"/>
                      <a:gd name="connsiteX5" fmla="*/ 34717 w 225290"/>
                      <a:gd name="connsiteY5" fmla="*/ 241149 h 251012"/>
                      <a:gd name="connsiteX6" fmla="*/ 0 w 225290"/>
                      <a:gd name="connsiteY6" fmla="*/ 217742 h 251012"/>
                      <a:gd name="connsiteX7" fmla="*/ 35731 w 225290"/>
                      <a:gd name="connsiteY7" fmla="*/ 151911 h 251012"/>
                      <a:gd name="connsiteX8" fmla="*/ 164450 w 225290"/>
                      <a:gd name="connsiteY8" fmla="*/ 23192 h 251012"/>
                      <a:gd name="connsiteX9" fmla="*/ 207179 w 225290"/>
                      <a:gd name="connsiteY9" fmla="*/ 0 h 251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5290" h="251012">
                        <a:moveTo>
                          <a:pt x="207179" y="0"/>
                        </a:moveTo>
                        <a:lnTo>
                          <a:pt x="225290" y="0"/>
                        </a:lnTo>
                        <a:lnTo>
                          <a:pt x="225290" y="125506"/>
                        </a:lnTo>
                        <a:cubicBezTo>
                          <a:pt x="225290" y="194821"/>
                          <a:pt x="169099" y="251012"/>
                          <a:pt x="99784" y="251012"/>
                        </a:cubicBezTo>
                        <a:lnTo>
                          <a:pt x="83570" y="251012"/>
                        </a:lnTo>
                        <a:cubicBezTo>
                          <a:pt x="66241" y="251012"/>
                          <a:pt x="49733" y="247500"/>
                          <a:pt x="34717" y="241149"/>
                        </a:cubicBezTo>
                        <a:lnTo>
                          <a:pt x="0" y="217742"/>
                        </a:lnTo>
                        <a:lnTo>
                          <a:pt x="35731" y="151911"/>
                        </a:lnTo>
                        <a:cubicBezTo>
                          <a:pt x="69987" y="101206"/>
                          <a:pt x="113745" y="57448"/>
                          <a:pt x="164450" y="23192"/>
                        </a:cubicBezTo>
                        <a:lnTo>
                          <a:pt x="207179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4E8F1607-CFA8-4EDA-948F-7CBC0EDB147B}"/>
                      </a:ext>
                    </a:extLst>
                  </p:cNvPr>
                  <p:cNvSpPr/>
                  <p:nvPr/>
                </p:nvSpPr>
                <p:spPr>
                  <a:xfrm>
                    <a:off x="7013594" y="3420384"/>
                    <a:ext cx="222569" cy="251014"/>
                  </a:xfrm>
                  <a:custGeom>
                    <a:avLst/>
                    <a:gdLst>
                      <a:gd name="connsiteX0" fmla="*/ 0 w 222569"/>
                      <a:gd name="connsiteY0" fmla="*/ 0 h 251014"/>
                      <a:gd name="connsiteX1" fmla="*/ 14393 w 222569"/>
                      <a:gd name="connsiteY1" fmla="*/ 0 h 251014"/>
                      <a:gd name="connsiteX2" fmla="*/ 57121 w 222569"/>
                      <a:gd name="connsiteY2" fmla="*/ 23192 h 251014"/>
                      <a:gd name="connsiteX3" fmla="*/ 185840 w 222569"/>
                      <a:gd name="connsiteY3" fmla="*/ 151911 h 251014"/>
                      <a:gd name="connsiteX4" fmla="*/ 222569 w 222569"/>
                      <a:gd name="connsiteY4" fmla="*/ 219579 h 251014"/>
                      <a:gd name="connsiteX5" fmla="*/ 190572 w 222569"/>
                      <a:gd name="connsiteY5" fmla="*/ 241151 h 251014"/>
                      <a:gd name="connsiteX6" fmla="*/ 141719 w 222569"/>
                      <a:gd name="connsiteY6" fmla="*/ 251014 h 251014"/>
                      <a:gd name="connsiteX7" fmla="*/ 125507 w 222569"/>
                      <a:gd name="connsiteY7" fmla="*/ 251013 h 251014"/>
                      <a:gd name="connsiteX8" fmla="*/ 0 w 222569"/>
                      <a:gd name="connsiteY8" fmla="*/ 125506 h 251014"/>
                      <a:gd name="connsiteX9" fmla="*/ 0 w 222569"/>
                      <a:gd name="connsiteY9" fmla="*/ 0 h 251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2569" h="251014">
                        <a:moveTo>
                          <a:pt x="0" y="0"/>
                        </a:moveTo>
                        <a:lnTo>
                          <a:pt x="14393" y="0"/>
                        </a:lnTo>
                        <a:lnTo>
                          <a:pt x="57121" y="23192"/>
                        </a:lnTo>
                        <a:cubicBezTo>
                          <a:pt x="107826" y="57448"/>
                          <a:pt x="151584" y="101206"/>
                          <a:pt x="185840" y="151911"/>
                        </a:cubicBezTo>
                        <a:lnTo>
                          <a:pt x="222569" y="219579"/>
                        </a:lnTo>
                        <a:lnTo>
                          <a:pt x="190572" y="241151"/>
                        </a:lnTo>
                        <a:cubicBezTo>
                          <a:pt x="175557" y="247502"/>
                          <a:pt x="159048" y="251014"/>
                          <a:pt x="141719" y="251014"/>
                        </a:cubicBezTo>
                        <a:lnTo>
                          <a:pt x="125507" y="251013"/>
                        </a:lnTo>
                        <a:cubicBezTo>
                          <a:pt x="56191" y="251013"/>
                          <a:pt x="0" y="194822"/>
                          <a:pt x="0" y="125506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5041E97D-CE88-4980-8DC7-CBA17907813C}"/>
                    </a:ext>
                  </a:extLst>
                </p:cNvPr>
                <p:cNvGrpSpPr/>
                <p:nvPr/>
              </p:nvGrpSpPr>
              <p:grpSpPr>
                <a:xfrm>
                  <a:off x="6106971" y="3362188"/>
                  <a:ext cx="1010238" cy="166540"/>
                  <a:chOff x="6106971" y="3362188"/>
                  <a:chExt cx="1010238" cy="166540"/>
                </a:xfrm>
                <a:solidFill>
                  <a:srgbClr val="FFCCFF"/>
                </a:solidFill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E1265DD2-DA6E-4696-949F-23E633B56385}"/>
                      </a:ext>
                    </a:extLst>
                  </p:cNvPr>
                  <p:cNvSpPr/>
                  <p:nvPr/>
                </p:nvSpPr>
                <p:spPr>
                  <a:xfrm>
                    <a:off x="6106971" y="3362188"/>
                    <a:ext cx="773010" cy="166540"/>
                  </a:xfrm>
                  <a:custGeom>
                    <a:avLst/>
                    <a:gdLst>
                      <a:gd name="connsiteX0" fmla="*/ 310549 w 773010"/>
                      <a:gd name="connsiteY0" fmla="*/ 0 h 166540"/>
                      <a:gd name="connsiteX1" fmla="*/ 505784 w 773010"/>
                      <a:gd name="connsiteY1" fmla="*/ 0 h 166540"/>
                      <a:gd name="connsiteX2" fmla="*/ 697299 w 773010"/>
                      <a:gd name="connsiteY2" fmla="*/ 0 h 166540"/>
                      <a:gd name="connsiteX3" fmla="*/ 773009 w 773010"/>
                      <a:gd name="connsiteY3" fmla="*/ 7633 h 166540"/>
                      <a:gd name="connsiteX4" fmla="*/ 773009 w 773010"/>
                      <a:gd name="connsiteY4" fmla="*/ 41032 h 166540"/>
                      <a:gd name="connsiteX5" fmla="*/ 773010 w 773010"/>
                      <a:gd name="connsiteY5" fmla="*/ 41035 h 166540"/>
                      <a:gd name="connsiteX6" fmla="*/ 763147 w 773010"/>
                      <a:gd name="connsiteY6" fmla="*/ 89886 h 166540"/>
                      <a:gd name="connsiteX7" fmla="*/ 647503 w 773010"/>
                      <a:gd name="connsiteY7" fmla="*/ 166540 h 166540"/>
                      <a:gd name="connsiteX8" fmla="*/ 631291 w 773010"/>
                      <a:gd name="connsiteY8" fmla="*/ 166539 h 166540"/>
                      <a:gd name="connsiteX9" fmla="*/ 505784 w 773010"/>
                      <a:gd name="connsiteY9" fmla="*/ 41032 h 166540"/>
                      <a:gd name="connsiteX10" fmla="*/ 505784 w 773010"/>
                      <a:gd name="connsiteY10" fmla="*/ 41033 h 166540"/>
                      <a:gd name="connsiteX11" fmla="*/ 380277 w 773010"/>
                      <a:gd name="connsiteY11" fmla="*/ 166540 h 166540"/>
                      <a:gd name="connsiteX12" fmla="*/ 364065 w 773010"/>
                      <a:gd name="connsiteY12" fmla="*/ 166539 h 166540"/>
                      <a:gd name="connsiteX13" fmla="*/ 238558 w 773010"/>
                      <a:gd name="connsiteY13" fmla="*/ 41032 h 166540"/>
                      <a:gd name="connsiteX14" fmla="*/ 238558 w 773010"/>
                      <a:gd name="connsiteY14" fmla="*/ 41033 h 166540"/>
                      <a:gd name="connsiteX15" fmla="*/ 113051 w 773010"/>
                      <a:gd name="connsiteY15" fmla="*/ 166540 h 166540"/>
                      <a:gd name="connsiteX16" fmla="*/ 96839 w 773010"/>
                      <a:gd name="connsiteY16" fmla="*/ 166539 h 166540"/>
                      <a:gd name="connsiteX17" fmla="*/ 8092 w 773010"/>
                      <a:gd name="connsiteY17" fmla="*/ 129779 h 166540"/>
                      <a:gd name="connsiteX18" fmla="*/ 0 w 773010"/>
                      <a:gd name="connsiteY18" fmla="*/ 117777 h 166540"/>
                      <a:gd name="connsiteX19" fmla="*/ 44105 w 773010"/>
                      <a:gd name="connsiteY19" fmla="*/ 81387 h 166540"/>
                      <a:gd name="connsiteX20" fmla="*/ 214508 w 773010"/>
                      <a:gd name="connsiteY20" fmla="*/ 9682 h 166540"/>
                      <a:gd name="connsiteX21" fmla="*/ 238558 w 773010"/>
                      <a:gd name="connsiteY21" fmla="*/ 7258 h 166540"/>
                      <a:gd name="connsiteX22" fmla="*/ 310549 w 773010"/>
                      <a:gd name="connsiteY22" fmla="*/ 0 h 166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773010" h="166540">
                        <a:moveTo>
                          <a:pt x="310549" y="0"/>
                        </a:moveTo>
                        <a:lnTo>
                          <a:pt x="505784" y="0"/>
                        </a:lnTo>
                        <a:lnTo>
                          <a:pt x="697299" y="0"/>
                        </a:lnTo>
                        <a:lnTo>
                          <a:pt x="773009" y="7633"/>
                        </a:lnTo>
                        <a:lnTo>
                          <a:pt x="773009" y="41032"/>
                        </a:lnTo>
                        <a:lnTo>
                          <a:pt x="773010" y="41035"/>
                        </a:lnTo>
                        <a:lnTo>
                          <a:pt x="763147" y="89886"/>
                        </a:lnTo>
                        <a:cubicBezTo>
                          <a:pt x="744094" y="134933"/>
                          <a:pt x="699490" y="166540"/>
                          <a:pt x="647503" y="166540"/>
                        </a:cubicBezTo>
                        <a:lnTo>
                          <a:pt x="631291" y="166539"/>
                        </a:lnTo>
                        <a:cubicBezTo>
                          <a:pt x="561975" y="166539"/>
                          <a:pt x="505784" y="110348"/>
                          <a:pt x="505784" y="41032"/>
                        </a:cubicBezTo>
                        <a:lnTo>
                          <a:pt x="505784" y="41033"/>
                        </a:lnTo>
                        <a:cubicBezTo>
                          <a:pt x="505784" y="110349"/>
                          <a:pt x="449593" y="166540"/>
                          <a:pt x="380277" y="166540"/>
                        </a:cubicBezTo>
                        <a:lnTo>
                          <a:pt x="364065" y="166539"/>
                        </a:lnTo>
                        <a:cubicBezTo>
                          <a:pt x="294749" y="166539"/>
                          <a:pt x="238558" y="110348"/>
                          <a:pt x="238558" y="41032"/>
                        </a:cubicBezTo>
                        <a:lnTo>
                          <a:pt x="238558" y="41033"/>
                        </a:lnTo>
                        <a:cubicBezTo>
                          <a:pt x="238558" y="110349"/>
                          <a:pt x="182367" y="166540"/>
                          <a:pt x="113051" y="166540"/>
                        </a:cubicBezTo>
                        <a:lnTo>
                          <a:pt x="96839" y="166539"/>
                        </a:lnTo>
                        <a:cubicBezTo>
                          <a:pt x="62181" y="166539"/>
                          <a:pt x="30804" y="152491"/>
                          <a:pt x="8092" y="129779"/>
                        </a:cubicBezTo>
                        <a:lnTo>
                          <a:pt x="0" y="117777"/>
                        </a:lnTo>
                        <a:lnTo>
                          <a:pt x="44105" y="81387"/>
                        </a:lnTo>
                        <a:cubicBezTo>
                          <a:pt x="94810" y="47132"/>
                          <a:pt x="152463" y="22378"/>
                          <a:pt x="214508" y="9682"/>
                        </a:cubicBezTo>
                        <a:lnTo>
                          <a:pt x="238558" y="7258"/>
                        </a:lnTo>
                        <a:lnTo>
                          <a:pt x="310549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9A95F8F5-FCCB-4ED9-B1F8-257DC32904EB}"/>
                      </a:ext>
                    </a:extLst>
                  </p:cNvPr>
                  <p:cNvSpPr/>
                  <p:nvPr/>
                </p:nvSpPr>
                <p:spPr>
                  <a:xfrm>
                    <a:off x="6879981" y="3369821"/>
                    <a:ext cx="237228" cy="158907"/>
                  </a:xfrm>
                  <a:custGeom>
                    <a:avLst/>
                    <a:gdLst>
                      <a:gd name="connsiteX0" fmla="*/ 0 w 237228"/>
                      <a:gd name="connsiteY0" fmla="*/ 0 h 158907"/>
                      <a:gd name="connsiteX1" fmla="*/ 20330 w 237228"/>
                      <a:gd name="connsiteY1" fmla="*/ 2049 h 158907"/>
                      <a:gd name="connsiteX2" fmla="*/ 190733 w 237228"/>
                      <a:gd name="connsiteY2" fmla="*/ 73754 h 158907"/>
                      <a:gd name="connsiteX3" fmla="*/ 237228 w 237228"/>
                      <a:gd name="connsiteY3" fmla="*/ 112116 h 158907"/>
                      <a:gd name="connsiteX4" fmla="*/ 230465 w 237228"/>
                      <a:gd name="connsiteY4" fmla="*/ 122147 h 158907"/>
                      <a:gd name="connsiteX5" fmla="*/ 141718 w 237228"/>
                      <a:gd name="connsiteY5" fmla="*/ 158907 h 158907"/>
                      <a:gd name="connsiteX6" fmla="*/ 125506 w 237228"/>
                      <a:gd name="connsiteY6" fmla="*/ 158906 h 158907"/>
                      <a:gd name="connsiteX7" fmla="*/ 9862 w 237228"/>
                      <a:gd name="connsiteY7" fmla="*/ 82252 h 158907"/>
                      <a:gd name="connsiteX8" fmla="*/ 0 w 237228"/>
                      <a:gd name="connsiteY8" fmla="*/ 33402 h 158907"/>
                      <a:gd name="connsiteX9" fmla="*/ 0 w 237228"/>
                      <a:gd name="connsiteY9" fmla="*/ 33400 h 158907"/>
                      <a:gd name="connsiteX10" fmla="*/ 0 w 237228"/>
                      <a:gd name="connsiteY10" fmla="*/ 0 h 1589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7228" h="158907">
                        <a:moveTo>
                          <a:pt x="0" y="0"/>
                        </a:moveTo>
                        <a:lnTo>
                          <a:pt x="20330" y="2049"/>
                        </a:lnTo>
                        <a:cubicBezTo>
                          <a:pt x="82375" y="14745"/>
                          <a:pt x="140028" y="39499"/>
                          <a:pt x="190733" y="73754"/>
                        </a:cubicBezTo>
                        <a:lnTo>
                          <a:pt x="237228" y="112116"/>
                        </a:lnTo>
                        <a:lnTo>
                          <a:pt x="230465" y="122147"/>
                        </a:lnTo>
                        <a:cubicBezTo>
                          <a:pt x="207753" y="144859"/>
                          <a:pt x="176376" y="158907"/>
                          <a:pt x="141718" y="158907"/>
                        </a:cubicBezTo>
                        <a:lnTo>
                          <a:pt x="125506" y="158906"/>
                        </a:lnTo>
                        <a:cubicBezTo>
                          <a:pt x="73519" y="158906"/>
                          <a:pt x="28915" y="127299"/>
                          <a:pt x="9862" y="82252"/>
                        </a:cubicBezTo>
                        <a:lnTo>
                          <a:pt x="0" y="33402"/>
                        </a:lnTo>
                        <a:lnTo>
                          <a:pt x="0" y="334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44FEB753-A4FB-4127-A0AC-C00CCDA848AF}"/>
                  </a:ext>
                </a:extLst>
              </p:cNvPr>
              <p:cNvSpPr/>
              <p:nvPr/>
            </p:nvSpPr>
            <p:spPr>
              <a:xfrm rot="5400000">
                <a:off x="-1313176" y="6871022"/>
                <a:ext cx="160807" cy="629742"/>
              </a:xfrm>
              <a:prstGeom prst="moon">
                <a:avLst>
                  <a:gd name="adj" fmla="val 52788"/>
                </a:avLst>
              </a:pr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月 397">
                <a:extLst>
                  <a:ext uri="{FF2B5EF4-FFF2-40B4-BE49-F238E27FC236}">
                    <a16:creationId xmlns:a16="http://schemas.microsoft.com/office/drawing/2014/main" id="{1D751734-2DD2-4179-AED8-A0F874017A7E}"/>
                  </a:ext>
                </a:extLst>
              </p:cNvPr>
              <p:cNvSpPr/>
              <p:nvPr/>
            </p:nvSpPr>
            <p:spPr>
              <a:xfrm rot="5400000">
                <a:off x="-299716" y="6871023"/>
                <a:ext cx="160807" cy="629742"/>
              </a:xfrm>
              <a:prstGeom prst="moon">
                <a:avLst>
                  <a:gd name="adj" fmla="val 52788"/>
                </a:avLst>
              </a:pr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256318EB-4055-4F4A-87F4-E805CB115CD2}"/>
                  </a:ext>
                </a:extLst>
              </p:cNvPr>
              <p:cNvSpPr/>
              <p:nvPr/>
            </p:nvSpPr>
            <p:spPr>
              <a:xfrm>
                <a:off x="-826107" y="8057479"/>
                <a:ext cx="207033" cy="86264"/>
              </a:xfrm>
              <a:custGeom>
                <a:avLst/>
                <a:gdLst>
                  <a:gd name="connsiteX0" fmla="*/ 157710 w 315419"/>
                  <a:gd name="connsiteY0" fmla="*/ 0 h 425921"/>
                  <a:gd name="connsiteX1" fmla="*/ 160312 w 315419"/>
                  <a:gd name="connsiteY1" fmla="*/ 1026 h 425921"/>
                  <a:gd name="connsiteX2" fmla="*/ 315419 w 315419"/>
                  <a:gd name="connsiteY2" fmla="*/ 212960 h 425921"/>
                  <a:gd name="connsiteX3" fmla="*/ 160312 w 315419"/>
                  <a:gd name="connsiteY3" fmla="*/ 424894 h 425921"/>
                  <a:gd name="connsiteX4" fmla="*/ 157710 w 315419"/>
                  <a:gd name="connsiteY4" fmla="*/ 425921 h 425921"/>
                  <a:gd name="connsiteX5" fmla="*/ 155107 w 315419"/>
                  <a:gd name="connsiteY5" fmla="*/ 424894 h 425921"/>
                  <a:gd name="connsiteX6" fmla="*/ 0 w 315419"/>
                  <a:gd name="connsiteY6" fmla="*/ 212960 h 425921"/>
                  <a:gd name="connsiteX7" fmla="*/ 155107 w 315419"/>
                  <a:gd name="connsiteY7" fmla="*/ 1026 h 42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5419" h="425921">
                    <a:moveTo>
                      <a:pt x="157710" y="0"/>
                    </a:moveTo>
                    <a:lnTo>
                      <a:pt x="160312" y="1026"/>
                    </a:lnTo>
                    <a:cubicBezTo>
                      <a:pt x="253893" y="46956"/>
                      <a:pt x="315419" y="124738"/>
                      <a:pt x="315419" y="212960"/>
                    </a:cubicBezTo>
                    <a:cubicBezTo>
                      <a:pt x="315419" y="301182"/>
                      <a:pt x="253893" y="378964"/>
                      <a:pt x="160312" y="424894"/>
                    </a:cubicBezTo>
                    <a:lnTo>
                      <a:pt x="157710" y="425921"/>
                    </a:lnTo>
                    <a:lnTo>
                      <a:pt x="155107" y="424894"/>
                    </a:lnTo>
                    <a:cubicBezTo>
                      <a:pt x="61527" y="378964"/>
                      <a:pt x="0" y="301182"/>
                      <a:pt x="0" y="212960"/>
                    </a:cubicBezTo>
                    <a:cubicBezTo>
                      <a:pt x="0" y="124738"/>
                      <a:pt x="61527" y="46956"/>
                      <a:pt x="155107" y="102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932">
                <a:extLst>
                  <a:ext uri="{FF2B5EF4-FFF2-40B4-BE49-F238E27FC236}">
                    <a16:creationId xmlns:a16="http://schemas.microsoft.com/office/drawing/2014/main" id="{080BE23A-18D6-4AFB-9AAB-28B25D516619}"/>
                  </a:ext>
                </a:extLst>
              </p:cNvPr>
              <p:cNvSpPr/>
              <p:nvPr/>
            </p:nvSpPr>
            <p:spPr>
              <a:xfrm>
                <a:off x="-979030" y="8261821"/>
                <a:ext cx="516840" cy="181708"/>
              </a:xfrm>
              <a:custGeom>
                <a:avLst/>
                <a:gdLst>
                  <a:gd name="connsiteX0" fmla="*/ 0 w 761563"/>
                  <a:gd name="connsiteY0" fmla="*/ 582591 h 1165181"/>
                  <a:gd name="connsiteX1" fmla="*/ 380782 w 761563"/>
                  <a:gd name="connsiteY1" fmla="*/ 0 h 1165181"/>
                  <a:gd name="connsiteX2" fmla="*/ 761564 w 761563"/>
                  <a:gd name="connsiteY2" fmla="*/ 582591 h 1165181"/>
                  <a:gd name="connsiteX3" fmla="*/ 380782 w 761563"/>
                  <a:gd name="connsiteY3" fmla="*/ 1165182 h 1165181"/>
                  <a:gd name="connsiteX4" fmla="*/ 0 w 761563"/>
                  <a:gd name="connsiteY4" fmla="*/ 582591 h 1165181"/>
                  <a:gd name="connsiteX0" fmla="*/ 0 w 761564"/>
                  <a:gd name="connsiteY0" fmla="*/ 582591 h 1165182"/>
                  <a:gd name="connsiteX1" fmla="*/ 380782 w 761564"/>
                  <a:gd name="connsiteY1" fmla="*/ 0 h 1165182"/>
                  <a:gd name="connsiteX2" fmla="*/ 761564 w 761564"/>
                  <a:gd name="connsiteY2" fmla="*/ 582591 h 1165182"/>
                  <a:gd name="connsiteX3" fmla="*/ 380782 w 761564"/>
                  <a:gd name="connsiteY3" fmla="*/ 1165182 h 1165182"/>
                  <a:gd name="connsiteX4" fmla="*/ 0 w 761564"/>
                  <a:gd name="connsiteY4" fmla="*/ 582591 h 1165182"/>
                  <a:gd name="connsiteX0" fmla="*/ 0 w 761564"/>
                  <a:gd name="connsiteY0" fmla="*/ 582591 h 1165182"/>
                  <a:gd name="connsiteX1" fmla="*/ 380782 w 761564"/>
                  <a:gd name="connsiteY1" fmla="*/ 0 h 1165182"/>
                  <a:gd name="connsiteX2" fmla="*/ 761564 w 761564"/>
                  <a:gd name="connsiteY2" fmla="*/ 582591 h 1165182"/>
                  <a:gd name="connsiteX3" fmla="*/ 380782 w 761564"/>
                  <a:gd name="connsiteY3" fmla="*/ 1165182 h 1165182"/>
                  <a:gd name="connsiteX4" fmla="*/ 0 w 761564"/>
                  <a:gd name="connsiteY4" fmla="*/ 582591 h 1165182"/>
                  <a:gd name="connsiteX0" fmla="*/ 0 w 761564"/>
                  <a:gd name="connsiteY0" fmla="*/ 582591 h 1165182"/>
                  <a:gd name="connsiteX1" fmla="*/ 380782 w 761564"/>
                  <a:gd name="connsiteY1" fmla="*/ 0 h 1165182"/>
                  <a:gd name="connsiteX2" fmla="*/ 761564 w 761564"/>
                  <a:gd name="connsiteY2" fmla="*/ 582591 h 1165182"/>
                  <a:gd name="connsiteX3" fmla="*/ 380782 w 761564"/>
                  <a:gd name="connsiteY3" fmla="*/ 1165182 h 1165182"/>
                  <a:gd name="connsiteX4" fmla="*/ 0 w 761564"/>
                  <a:gd name="connsiteY4" fmla="*/ 582591 h 1165182"/>
                  <a:gd name="connsiteX0" fmla="*/ 0 w 761564"/>
                  <a:gd name="connsiteY0" fmla="*/ 582591 h 2144823"/>
                  <a:gd name="connsiteX1" fmla="*/ 380782 w 761564"/>
                  <a:gd name="connsiteY1" fmla="*/ 0 h 2144823"/>
                  <a:gd name="connsiteX2" fmla="*/ 761564 w 761564"/>
                  <a:gd name="connsiteY2" fmla="*/ 582591 h 2144823"/>
                  <a:gd name="connsiteX3" fmla="*/ 365154 w 761564"/>
                  <a:gd name="connsiteY3" fmla="*/ 2144823 h 2144823"/>
                  <a:gd name="connsiteX4" fmla="*/ 0 w 761564"/>
                  <a:gd name="connsiteY4" fmla="*/ 582591 h 2144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564" h="2144823">
                    <a:moveTo>
                      <a:pt x="0" y="582591"/>
                    </a:moveTo>
                    <a:cubicBezTo>
                      <a:pt x="0" y="260835"/>
                      <a:pt x="170482" y="0"/>
                      <a:pt x="380782" y="0"/>
                    </a:cubicBezTo>
                    <a:cubicBezTo>
                      <a:pt x="591082" y="0"/>
                      <a:pt x="761564" y="260835"/>
                      <a:pt x="761564" y="582591"/>
                    </a:cubicBezTo>
                    <a:cubicBezTo>
                      <a:pt x="761564" y="904347"/>
                      <a:pt x="575454" y="2144823"/>
                      <a:pt x="365154" y="2144823"/>
                    </a:cubicBezTo>
                    <a:cubicBezTo>
                      <a:pt x="154854" y="2144823"/>
                      <a:pt x="0" y="904347"/>
                      <a:pt x="0" y="58259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アーチ 400">
                <a:extLst>
                  <a:ext uri="{FF2B5EF4-FFF2-40B4-BE49-F238E27FC236}">
                    <a16:creationId xmlns:a16="http://schemas.microsoft.com/office/drawing/2014/main" id="{0F1A581E-FF3F-481C-A654-E2D6A423B7BE}"/>
                  </a:ext>
                </a:extLst>
              </p:cNvPr>
              <p:cNvSpPr/>
              <p:nvPr/>
            </p:nvSpPr>
            <p:spPr>
              <a:xfrm rot="10800000">
                <a:off x="-1578220" y="7417398"/>
                <a:ext cx="696618" cy="696618"/>
              </a:xfrm>
              <a:prstGeom prst="blockArc">
                <a:avLst>
                  <a:gd name="adj1" fmla="val 1424547"/>
                  <a:gd name="adj2" fmla="val 9082368"/>
                  <a:gd name="adj3" fmla="val 1118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2" name="アーチ 401">
                <a:extLst>
                  <a:ext uri="{FF2B5EF4-FFF2-40B4-BE49-F238E27FC236}">
                    <a16:creationId xmlns:a16="http://schemas.microsoft.com/office/drawing/2014/main" id="{88EE6D0C-2173-476F-8A9E-93E60C7F6BB4}"/>
                  </a:ext>
                </a:extLst>
              </p:cNvPr>
              <p:cNvSpPr/>
              <p:nvPr/>
            </p:nvSpPr>
            <p:spPr>
              <a:xfrm rot="10800000">
                <a:off x="-580000" y="7417398"/>
                <a:ext cx="696618" cy="696618"/>
              </a:xfrm>
              <a:prstGeom prst="blockArc">
                <a:avLst>
                  <a:gd name="adj1" fmla="val 1424547"/>
                  <a:gd name="adj2" fmla="val 9082368"/>
                  <a:gd name="adj3" fmla="val 1118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0EE35E14-1A32-4E30-91C9-5A55680035A8}"/>
                  </a:ext>
                </a:extLst>
              </p:cNvPr>
              <p:cNvGrpSpPr/>
              <p:nvPr/>
            </p:nvGrpSpPr>
            <p:grpSpPr>
              <a:xfrm>
                <a:off x="-1699938" y="7421716"/>
                <a:ext cx="1944046" cy="1255918"/>
                <a:chOff x="1560104" y="1764158"/>
                <a:chExt cx="946143" cy="682796"/>
              </a:xfrm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339EBB21-5C44-4EDD-8538-D99AF25C5931}"/>
                    </a:ext>
                  </a:extLst>
                </p:cNvPr>
                <p:cNvSpPr/>
                <p:nvPr/>
              </p:nvSpPr>
              <p:spPr>
                <a:xfrm>
                  <a:off x="1560104" y="1764158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0C514B39-BAE0-4978-8FD9-69DB3470F386}"/>
                    </a:ext>
                  </a:extLst>
                </p:cNvPr>
                <p:cNvSpPr/>
                <p:nvPr/>
              </p:nvSpPr>
              <p:spPr>
                <a:xfrm>
                  <a:off x="2041180" y="1999232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7F7AF938-B0E4-4E36-867B-FD2739B640E1}"/>
                  </a:ext>
                </a:extLst>
              </p:cNvPr>
              <p:cNvSpPr/>
              <p:nvPr/>
            </p:nvSpPr>
            <p:spPr>
              <a:xfrm>
                <a:off x="-1792409" y="7051536"/>
                <a:ext cx="223598" cy="1497483"/>
              </a:xfrm>
              <a:prstGeom prst="moon">
                <a:avLst>
                  <a:gd name="adj" fmla="val 65432"/>
                </a:avLst>
              </a:prstGeom>
              <a:pattFill prst="dkVert">
                <a:fgClr>
                  <a:srgbClr val="FF66CC"/>
                </a:fgClr>
                <a:bgClr>
                  <a:srgbClr val="FF3399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B18F1543-BC0C-4284-A9D9-94F05B17C4E0}"/>
                  </a:ext>
                </a:extLst>
              </p:cNvPr>
              <p:cNvSpPr/>
              <p:nvPr/>
            </p:nvSpPr>
            <p:spPr>
              <a:xfrm flipH="1">
                <a:off x="105764" y="7051536"/>
                <a:ext cx="223598" cy="1497483"/>
              </a:xfrm>
              <a:prstGeom prst="moon">
                <a:avLst>
                  <a:gd name="adj" fmla="val 65432"/>
                </a:avLst>
              </a:prstGeom>
              <a:pattFill prst="dkVert">
                <a:fgClr>
                  <a:srgbClr val="FF66CC"/>
                </a:fgClr>
                <a:bgClr>
                  <a:srgbClr val="FF3399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0E6F8DB9-0E51-4625-872D-A531B7D82EFE}"/>
                  </a:ext>
                </a:extLst>
              </p:cNvPr>
              <p:cNvSpPr/>
              <p:nvPr/>
            </p:nvSpPr>
            <p:spPr>
              <a:xfrm>
                <a:off x="-1780024" y="6370137"/>
                <a:ext cx="2105882" cy="1166629"/>
              </a:xfrm>
              <a:custGeom>
                <a:avLst/>
                <a:gdLst>
                  <a:gd name="connsiteX0" fmla="*/ 1173176 w 2184542"/>
                  <a:gd name="connsiteY0" fmla="*/ 858 h 1079599"/>
                  <a:gd name="connsiteX1" fmla="*/ 1263306 w 2184542"/>
                  <a:gd name="connsiteY1" fmla="*/ 1601 h 1079599"/>
                  <a:gd name="connsiteX2" fmla="*/ 1713622 w 2184542"/>
                  <a:gd name="connsiteY2" fmla="*/ 141701 h 1079599"/>
                  <a:gd name="connsiteX3" fmla="*/ 2122216 w 2184542"/>
                  <a:gd name="connsiteY3" fmla="*/ 1079599 h 1079599"/>
                  <a:gd name="connsiteX4" fmla="*/ 2122215 w 2184542"/>
                  <a:gd name="connsiteY4" fmla="*/ 1079599 h 1079599"/>
                  <a:gd name="connsiteX5" fmla="*/ 1112962 w 2184542"/>
                  <a:gd name="connsiteY5" fmla="*/ 327227 h 1079599"/>
                  <a:gd name="connsiteX6" fmla="*/ 1092271 w 2184542"/>
                  <a:gd name="connsiteY6" fmla="*/ 322347 h 1079599"/>
                  <a:gd name="connsiteX7" fmla="*/ 1071579 w 2184542"/>
                  <a:gd name="connsiteY7" fmla="*/ 327227 h 1079599"/>
                  <a:gd name="connsiteX8" fmla="*/ 62326 w 2184542"/>
                  <a:gd name="connsiteY8" fmla="*/ 1079599 h 1079599"/>
                  <a:gd name="connsiteX9" fmla="*/ 62326 w 2184542"/>
                  <a:gd name="connsiteY9" fmla="*/ 1079599 h 1079599"/>
                  <a:gd name="connsiteX10" fmla="*/ 470919 w 2184542"/>
                  <a:gd name="connsiteY10" fmla="*/ 141701 h 1079599"/>
                  <a:gd name="connsiteX11" fmla="*/ 1063811 w 2184542"/>
                  <a:gd name="connsiteY11" fmla="*/ 5005 h 1079599"/>
                  <a:gd name="connsiteX12" fmla="*/ 1086319 w 2184542"/>
                  <a:gd name="connsiteY12" fmla="*/ 9725 h 1079599"/>
                  <a:gd name="connsiteX13" fmla="*/ 1086579 w 2184542"/>
                  <a:gd name="connsiteY13" fmla="*/ 9668 h 1079599"/>
                  <a:gd name="connsiteX14" fmla="*/ 1173176 w 2184542"/>
                  <a:gd name="connsiteY14" fmla="*/ 858 h 1079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84542" h="1079599">
                    <a:moveTo>
                      <a:pt x="1173176" y="858"/>
                    </a:moveTo>
                    <a:cubicBezTo>
                      <a:pt x="1202686" y="-493"/>
                      <a:pt x="1232785" y="-251"/>
                      <a:pt x="1263306" y="1601"/>
                    </a:cubicBezTo>
                    <a:cubicBezTo>
                      <a:pt x="1409808" y="10492"/>
                      <a:pt x="1566045" y="56497"/>
                      <a:pt x="1713622" y="141701"/>
                    </a:cubicBezTo>
                    <a:cubicBezTo>
                      <a:pt x="2107162" y="368911"/>
                      <a:pt x="2290096" y="788823"/>
                      <a:pt x="2122216" y="1079599"/>
                    </a:cubicBezTo>
                    <a:lnTo>
                      <a:pt x="2122215" y="1079599"/>
                    </a:lnTo>
                    <a:cubicBezTo>
                      <a:pt x="1900902" y="725584"/>
                      <a:pt x="1522853" y="450758"/>
                      <a:pt x="1112962" y="327227"/>
                    </a:cubicBezTo>
                    <a:lnTo>
                      <a:pt x="1092271" y="322347"/>
                    </a:lnTo>
                    <a:lnTo>
                      <a:pt x="1071579" y="327227"/>
                    </a:lnTo>
                    <a:cubicBezTo>
                      <a:pt x="661688" y="450758"/>
                      <a:pt x="283639" y="725584"/>
                      <a:pt x="62326" y="1079599"/>
                    </a:cubicBezTo>
                    <a:lnTo>
                      <a:pt x="62326" y="1079599"/>
                    </a:lnTo>
                    <a:cubicBezTo>
                      <a:pt x="-105554" y="788823"/>
                      <a:pt x="77379" y="368911"/>
                      <a:pt x="470919" y="141701"/>
                    </a:cubicBezTo>
                    <a:cubicBezTo>
                      <a:pt x="667688" y="28096"/>
                      <a:pt x="879854" y="-15824"/>
                      <a:pt x="1063811" y="5005"/>
                    </a:cubicBezTo>
                    <a:lnTo>
                      <a:pt x="1086319" y="9725"/>
                    </a:lnTo>
                    <a:lnTo>
                      <a:pt x="1086579" y="9668"/>
                    </a:lnTo>
                    <a:cubicBezTo>
                      <a:pt x="1114745" y="5152"/>
                      <a:pt x="1143666" y="2209"/>
                      <a:pt x="1173176" y="858"/>
                    </a:cubicBezTo>
                    <a:close/>
                  </a:path>
                </a:pathLst>
              </a:custGeom>
              <a:pattFill prst="dkVert">
                <a:fgClr>
                  <a:srgbClr val="FF66CC"/>
                </a:fgClr>
                <a:bgClr>
                  <a:srgbClr val="FF3399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463" name="グループ化 462">
            <a:extLst>
              <a:ext uri="{FF2B5EF4-FFF2-40B4-BE49-F238E27FC236}">
                <a16:creationId xmlns:a16="http://schemas.microsoft.com/office/drawing/2014/main" id="{385A52B3-EF98-4857-AA9B-8770FFC938F8}"/>
              </a:ext>
            </a:extLst>
          </p:cNvPr>
          <p:cNvGrpSpPr/>
          <p:nvPr/>
        </p:nvGrpSpPr>
        <p:grpSpPr>
          <a:xfrm>
            <a:off x="7314611" y="3921726"/>
            <a:ext cx="1284148" cy="2411474"/>
            <a:chOff x="3036285" y="878796"/>
            <a:chExt cx="2605453" cy="4892726"/>
          </a:xfrm>
        </p:grpSpPr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ED40675F-2173-4EB3-A4F6-C38AD76A39B2}"/>
                </a:ext>
              </a:extLst>
            </p:cNvPr>
            <p:cNvSpPr/>
            <p:nvPr/>
          </p:nvSpPr>
          <p:spPr>
            <a:xfrm>
              <a:off x="3036285" y="878796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6284DB63-D12E-42D5-9BA6-5D30EE10E8E6}"/>
                </a:ext>
              </a:extLst>
            </p:cNvPr>
            <p:cNvSpPr/>
            <p:nvPr/>
          </p:nvSpPr>
          <p:spPr>
            <a:xfrm rot="19800000" flipH="1">
              <a:off x="4826578" y="3240581"/>
              <a:ext cx="324168" cy="10410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四角形: 上の 2 つの角を丸める 465">
              <a:extLst>
                <a:ext uri="{FF2B5EF4-FFF2-40B4-BE49-F238E27FC236}">
                  <a16:creationId xmlns:a16="http://schemas.microsoft.com/office/drawing/2014/main" id="{D7D231D6-E470-4222-950B-1BBBFC27996B}"/>
                </a:ext>
              </a:extLst>
            </p:cNvPr>
            <p:cNvSpPr/>
            <p:nvPr/>
          </p:nvSpPr>
          <p:spPr>
            <a:xfrm rot="1800000">
              <a:off x="3531534" y="3240581"/>
              <a:ext cx="324168" cy="10410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D1D0E5C2-10C1-4350-8C68-72648C908590}"/>
                </a:ext>
              </a:extLst>
            </p:cNvPr>
            <p:cNvGrpSpPr/>
            <p:nvPr/>
          </p:nvGrpSpPr>
          <p:grpSpPr>
            <a:xfrm>
              <a:off x="3836799" y="5081828"/>
              <a:ext cx="1004426" cy="689694"/>
              <a:chOff x="2976961" y="5226971"/>
              <a:chExt cx="1004426" cy="689694"/>
            </a:xfrm>
            <a:solidFill>
              <a:srgbClr val="C00000"/>
            </a:solidFill>
          </p:grpSpPr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479F68BC-4ECE-4C5F-9C86-5E4EC5C7260D}"/>
                  </a:ext>
                </a:extLst>
              </p:cNvPr>
              <p:cNvGrpSpPr/>
              <p:nvPr/>
            </p:nvGrpSpPr>
            <p:grpSpPr>
              <a:xfrm>
                <a:off x="2976961" y="5226971"/>
                <a:ext cx="492724" cy="689694"/>
                <a:chOff x="5339685" y="2673350"/>
                <a:chExt cx="492724" cy="689694"/>
              </a:xfrm>
              <a:grpFill/>
            </p:grpSpPr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21A5E70E-F7D3-42E3-BB95-78B1C7C20559}"/>
                    </a:ext>
                  </a:extLst>
                </p:cNvPr>
                <p:cNvSpPr/>
                <p:nvPr/>
              </p:nvSpPr>
              <p:spPr>
                <a:xfrm>
                  <a:off x="5339685" y="2738132"/>
                  <a:ext cx="483264" cy="624912"/>
                </a:xfrm>
                <a:custGeom>
                  <a:avLst/>
                  <a:gdLst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26100 w 483264"/>
                    <a:gd name="connsiteY2" fmla="*/ 413122 h 624912"/>
                    <a:gd name="connsiteX3" fmla="*/ 457111 w 483264"/>
                    <a:gd name="connsiteY3" fmla="*/ 425967 h 624912"/>
                    <a:gd name="connsiteX4" fmla="*/ 470816 w 483264"/>
                    <a:gd name="connsiteY4" fmla="*/ 459055 h 624912"/>
                    <a:gd name="connsiteX5" fmla="*/ 470816 w 483264"/>
                    <a:gd name="connsiteY5" fmla="*/ 581395 h 624912"/>
                    <a:gd name="connsiteX6" fmla="*/ 427299 w 483264"/>
                    <a:gd name="connsiteY6" fmla="*/ 624912 h 624912"/>
                    <a:gd name="connsiteX7" fmla="*/ 357540 w 483264"/>
                    <a:gd name="connsiteY7" fmla="*/ 624912 h 624912"/>
                    <a:gd name="connsiteX8" fmla="*/ 219738 w 483264"/>
                    <a:gd name="connsiteY8" fmla="*/ 624912 h 624912"/>
                    <a:gd name="connsiteX9" fmla="*/ 43517 w 483264"/>
                    <a:gd name="connsiteY9" fmla="*/ 624912 h 624912"/>
                    <a:gd name="connsiteX10" fmla="*/ 0 w 483264"/>
                    <a:gd name="connsiteY10" fmla="*/ 581395 h 624912"/>
                    <a:gd name="connsiteX11" fmla="*/ 0 w 483264"/>
                    <a:gd name="connsiteY11" fmla="*/ 518587 h 624912"/>
                    <a:gd name="connsiteX12" fmla="*/ 106326 w 483264"/>
                    <a:gd name="connsiteY12" fmla="*/ 412261 h 624912"/>
                    <a:gd name="connsiteX13" fmla="*/ 159310 w 483264"/>
                    <a:gd name="connsiteY13" fmla="*/ 412261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357540 w 483264"/>
                    <a:gd name="connsiteY6" fmla="*/ 624912 h 624912"/>
                    <a:gd name="connsiteX7" fmla="*/ 219738 w 483264"/>
                    <a:gd name="connsiteY7" fmla="*/ 624912 h 624912"/>
                    <a:gd name="connsiteX8" fmla="*/ 43517 w 483264"/>
                    <a:gd name="connsiteY8" fmla="*/ 624912 h 624912"/>
                    <a:gd name="connsiteX9" fmla="*/ 0 w 483264"/>
                    <a:gd name="connsiteY9" fmla="*/ 581395 h 624912"/>
                    <a:gd name="connsiteX10" fmla="*/ 0 w 483264"/>
                    <a:gd name="connsiteY10" fmla="*/ 518587 h 624912"/>
                    <a:gd name="connsiteX11" fmla="*/ 106326 w 483264"/>
                    <a:gd name="connsiteY11" fmla="*/ 412261 h 624912"/>
                    <a:gd name="connsiteX12" fmla="*/ 159310 w 483264"/>
                    <a:gd name="connsiteY12" fmla="*/ 412261 h 624912"/>
                    <a:gd name="connsiteX13" fmla="*/ 102264 w 483264"/>
                    <a:gd name="connsiteY13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219738 w 483264"/>
                    <a:gd name="connsiteY6" fmla="*/ 624912 h 624912"/>
                    <a:gd name="connsiteX7" fmla="*/ 43517 w 483264"/>
                    <a:gd name="connsiteY7" fmla="*/ 624912 h 624912"/>
                    <a:gd name="connsiteX8" fmla="*/ 0 w 483264"/>
                    <a:gd name="connsiteY8" fmla="*/ 581395 h 624912"/>
                    <a:gd name="connsiteX9" fmla="*/ 0 w 483264"/>
                    <a:gd name="connsiteY9" fmla="*/ 518587 h 624912"/>
                    <a:gd name="connsiteX10" fmla="*/ 106326 w 483264"/>
                    <a:gd name="connsiteY10" fmla="*/ 412261 h 624912"/>
                    <a:gd name="connsiteX11" fmla="*/ 159310 w 483264"/>
                    <a:gd name="connsiteY11" fmla="*/ 412261 h 624912"/>
                    <a:gd name="connsiteX12" fmla="*/ 102264 w 483264"/>
                    <a:gd name="connsiteY12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43517 w 483264"/>
                    <a:gd name="connsiteY6" fmla="*/ 624912 h 624912"/>
                    <a:gd name="connsiteX7" fmla="*/ 0 w 483264"/>
                    <a:gd name="connsiteY7" fmla="*/ 581395 h 624912"/>
                    <a:gd name="connsiteX8" fmla="*/ 0 w 483264"/>
                    <a:gd name="connsiteY8" fmla="*/ 518587 h 624912"/>
                    <a:gd name="connsiteX9" fmla="*/ 106326 w 483264"/>
                    <a:gd name="connsiteY9" fmla="*/ 412261 h 624912"/>
                    <a:gd name="connsiteX10" fmla="*/ 159310 w 483264"/>
                    <a:gd name="connsiteY10" fmla="*/ 412261 h 624912"/>
                    <a:gd name="connsiteX11" fmla="*/ 102264 w 483264"/>
                    <a:gd name="connsiteY11" fmla="*/ 0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3264" h="624912">
                      <a:moveTo>
                        <a:pt x="102264" y="0"/>
                      </a:moveTo>
                      <a:lnTo>
                        <a:pt x="483264" y="0"/>
                      </a:lnTo>
                      <a:lnTo>
                        <a:pt x="457111" y="425967"/>
                      </a:lnTo>
                      <a:cubicBezTo>
                        <a:pt x="465579" y="434435"/>
                        <a:pt x="470816" y="446133"/>
                        <a:pt x="470816" y="459055"/>
                      </a:cubicBezTo>
                      <a:lnTo>
                        <a:pt x="470816" y="581395"/>
                      </a:lnTo>
                      <a:cubicBezTo>
                        <a:pt x="470816" y="605429"/>
                        <a:pt x="451333" y="624912"/>
                        <a:pt x="427299" y="624912"/>
                      </a:cubicBezTo>
                      <a:lnTo>
                        <a:pt x="43517" y="624912"/>
                      </a:lnTo>
                      <a:cubicBezTo>
                        <a:pt x="19483" y="624912"/>
                        <a:pt x="0" y="605429"/>
                        <a:pt x="0" y="581395"/>
                      </a:cubicBezTo>
                      <a:lnTo>
                        <a:pt x="0" y="518587"/>
                      </a:lnTo>
                      <a:cubicBezTo>
                        <a:pt x="0" y="459865"/>
                        <a:pt x="47604" y="412261"/>
                        <a:pt x="106326" y="412261"/>
                      </a:cubicBezTo>
                      <a:lnTo>
                        <a:pt x="159310" y="412261"/>
                      </a:lnTo>
                      <a:lnTo>
                        <a:pt x="10226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5AC79EC2-609D-469C-B5D8-ACD2B09DF103}"/>
                    </a:ext>
                  </a:extLst>
                </p:cNvPr>
                <p:cNvSpPr/>
                <p:nvPr/>
              </p:nvSpPr>
              <p:spPr>
                <a:xfrm>
                  <a:off x="5345112" y="2738132"/>
                  <a:ext cx="483264" cy="624912"/>
                </a:xfrm>
                <a:custGeom>
                  <a:avLst/>
                  <a:gdLst>
                    <a:gd name="connsiteX0" fmla="*/ 460840 w 483264"/>
                    <a:gd name="connsiteY0" fmla="*/ 605480 h 624912"/>
                    <a:gd name="connsiteX1" fmla="*/ 458071 w 483264"/>
                    <a:gd name="connsiteY1" fmla="*/ 612166 h 624912"/>
                    <a:gd name="connsiteX2" fmla="*/ 427299 w 483264"/>
                    <a:gd name="connsiteY2" fmla="*/ 624912 h 624912"/>
                    <a:gd name="connsiteX3" fmla="*/ 413148 w 483264"/>
                    <a:gd name="connsiteY3" fmla="*/ 624912 h 624912"/>
                    <a:gd name="connsiteX4" fmla="*/ 413148 w 483264"/>
                    <a:gd name="connsiteY4" fmla="*/ 616859 h 624912"/>
                    <a:gd name="connsiteX5" fmla="*/ 426209 w 483264"/>
                    <a:gd name="connsiteY5" fmla="*/ 616859 h 624912"/>
                    <a:gd name="connsiteX6" fmla="*/ 451551 w 483264"/>
                    <a:gd name="connsiteY6" fmla="*/ 611743 h 624912"/>
                    <a:gd name="connsiteX7" fmla="*/ 330826 w 483264"/>
                    <a:gd name="connsiteY7" fmla="*/ 582642 h 624912"/>
                    <a:gd name="connsiteX8" fmla="*/ 341038 w 483264"/>
                    <a:gd name="connsiteY8" fmla="*/ 597790 h 624912"/>
                    <a:gd name="connsiteX9" fmla="*/ 387075 w 483264"/>
                    <a:gd name="connsiteY9" fmla="*/ 616859 h 624912"/>
                    <a:gd name="connsiteX10" fmla="*/ 400136 w 483264"/>
                    <a:gd name="connsiteY10" fmla="*/ 616859 h 624912"/>
                    <a:gd name="connsiteX11" fmla="*/ 400136 w 483264"/>
                    <a:gd name="connsiteY11" fmla="*/ 624912 h 624912"/>
                    <a:gd name="connsiteX12" fmla="*/ 261514 w 483264"/>
                    <a:gd name="connsiteY12" fmla="*/ 624912 h 624912"/>
                    <a:gd name="connsiteX13" fmla="*/ 261514 w 483264"/>
                    <a:gd name="connsiteY13" fmla="*/ 616859 h 624912"/>
                    <a:gd name="connsiteX14" fmla="*/ 274575 w 483264"/>
                    <a:gd name="connsiteY14" fmla="*/ 616859 h 624912"/>
                    <a:gd name="connsiteX15" fmla="*/ 320612 w 483264"/>
                    <a:gd name="connsiteY15" fmla="*/ 597790 h 624912"/>
                    <a:gd name="connsiteX16" fmla="*/ 179192 w 483264"/>
                    <a:gd name="connsiteY16" fmla="*/ 582642 h 624912"/>
                    <a:gd name="connsiteX17" fmla="*/ 189404 w 483264"/>
                    <a:gd name="connsiteY17" fmla="*/ 597790 h 624912"/>
                    <a:gd name="connsiteX18" fmla="*/ 235441 w 483264"/>
                    <a:gd name="connsiteY18" fmla="*/ 616859 h 624912"/>
                    <a:gd name="connsiteX19" fmla="*/ 248502 w 483264"/>
                    <a:gd name="connsiteY19" fmla="*/ 616859 h 624912"/>
                    <a:gd name="connsiteX20" fmla="*/ 248502 w 483264"/>
                    <a:gd name="connsiteY20" fmla="*/ 624912 h 624912"/>
                    <a:gd name="connsiteX21" fmla="*/ 109881 w 483264"/>
                    <a:gd name="connsiteY21" fmla="*/ 624912 h 624912"/>
                    <a:gd name="connsiteX22" fmla="*/ 109881 w 483264"/>
                    <a:gd name="connsiteY22" fmla="*/ 616859 h 624912"/>
                    <a:gd name="connsiteX23" fmla="*/ 122942 w 483264"/>
                    <a:gd name="connsiteY23" fmla="*/ 616859 h 624912"/>
                    <a:gd name="connsiteX24" fmla="*/ 168978 w 483264"/>
                    <a:gd name="connsiteY24" fmla="*/ 597790 h 624912"/>
                    <a:gd name="connsiteX25" fmla="*/ 27558 w 483264"/>
                    <a:gd name="connsiteY25" fmla="*/ 582642 h 624912"/>
                    <a:gd name="connsiteX26" fmla="*/ 37771 w 483264"/>
                    <a:gd name="connsiteY26" fmla="*/ 597790 h 624912"/>
                    <a:gd name="connsiteX27" fmla="*/ 83807 w 483264"/>
                    <a:gd name="connsiteY27" fmla="*/ 616859 h 624912"/>
                    <a:gd name="connsiteX28" fmla="*/ 96868 w 483264"/>
                    <a:gd name="connsiteY28" fmla="*/ 616859 h 624912"/>
                    <a:gd name="connsiteX29" fmla="*/ 96868 w 483264"/>
                    <a:gd name="connsiteY29" fmla="*/ 624912 h 624912"/>
                    <a:gd name="connsiteX30" fmla="*/ 43517 w 483264"/>
                    <a:gd name="connsiteY30" fmla="*/ 624912 h 624912"/>
                    <a:gd name="connsiteX31" fmla="*/ 12746 w 483264"/>
                    <a:gd name="connsiteY31" fmla="*/ 612166 h 624912"/>
                    <a:gd name="connsiteX32" fmla="*/ 9095 w 483264"/>
                    <a:gd name="connsiteY32" fmla="*/ 603352 h 624912"/>
                    <a:gd name="connsiteX33" fmla="*/ 17345 w 483264"/>
                    <a:gd name="connsiteY33" fmla="*/ 597790 h 624912"/>
                    <a:gd name="connsiteX34" fmla="*/ 0 w 483264"/>
                    <a:gd name="connsiteY34" fmla="*/ 530844 h 624912"/>
                    <a:gd name="connsiteX35" fmla="*/ 9995 w 483264"/>
                    <a:gd name="connsiteY35" fmla="*/ 532862 h 624912"/>
                    <a:gd name="connsiteX36" fmla="*/ 23055 w 483264"/>
                    <a:gd name="connsiteY36" fmla="*/ 532862 h 624912"/>
                    <a:gd name="connsiteX37" fmla="*/ 23055 w 483264"/>
                    <a:gd name="connsiteY37" fmla="*/ 541765 h 624912"/>
                    <a:gd name="connsiteX38" fmla="*/ 3986 w 483264"/>
                    <a:gd name="connsiteY38" fmla="*/ 587802 h 624912"/>
                    <a:gd name="connsiteX39" fmla="*/ 2945 w 483264"/>
                    <a:gd name="connsiteY39" fmla="*/ 588504 h 624912"/>
                    <a:gd name="connsiteX40" fmla="*/ 0 w 483264"/>
                    <a:gd name="connsiteY40" fmla="*/ 581395 h 624912"/>
                    <a:gd name="connsiteX41" fmla="*/ 408647 w 483264"/>
                    <a:gd name="connsiteY41" fmla="*/ 498645 h 624912"/>
                    <a:gd name="connsiteX42" fmla="*/ 418859 w 483264"/>
                    <a:gd name="connsiteY42" fmla="*/ 513793 h 624912"/>
                    <a:gd name="connsiteX43" fmla="*/ 464896 w 483264"/>
                    <a:gd name="connsiteY43" fmla="*/ 532862 h 624912"/>
                    <a:gd name="connsiteX44" fmla="*/ 470816 w 483264"/>
                    <a:gd name="connsiteY44" fmla="*/ 532862 h 624912"/>
                    <a:gd name="connsiteX45" fmla="*/ 470816 w 483264"/>
                    <a:gd name="connsiteY45" fmla="*/ 570110 h 624912"/>
                    <a:gd name="connsiteX46" fmla="*/ 458888 w 483264"/>
                    <a:gd name="connsiteY46" fmla="*/ 587802 h 624912"/>
                    <a:gd name="connsiteX47" fmla="*/ 412851 w 483264"/>
                    <a:gd name="connsiteY47" fmla="*/ 606871 h 624912"/>
                    <a:gd name="connsiteX48" fmla="*/ 404441 w 483264"/>
                    <a:gd name="connsiteY48" fmla="*/ 606871 h 624912"/>
                    <a:gd name="connsiteX49" fmla="*/ 339336 w 483264"/>
                    <a:gd name="connsiteY49" fmla="*/ 541765 h 624912"/>
                    <a:gd name="connsiteX50" fmla="*/ 339336 w 483264"/>
                    <a:gd name="connsiteY50" fmla="*/ 532862 h 624912"/>
                    <a:gd name="connsiteX51" fmla="*/ 352396 w 483264"/>
                    <a:gd name="connsiteY51" fmla="*/ 532862 h 624912"/>
                    <a:gd name="connsiteX52" fmla="*/ 398433 w 483264"/>
                    <a:gd name="connsiteY52" fmla="*/ 513793 h 624912"/>
                    <a:gd name="connsiteX53" fmla="*/ 257013 w 483264"/>
                    <a:gd name="connsiteY53" fmla="*/ 498645 h 624912"/>
                    <a:gd name="connsiteX54" fmla="*/ 267225 w 483264"/>
                    <a:gd name="connsiteY54" fmla="*/ 513793 h 624912"/>
                    <a:gd name="connsiteX55" fmla="*/ 313262 w 483264"/>
                    <a:gd name="connsiteY55" fmla="*/ 532862 h 624912"/>
                    <a:gd name="connsiteX56" fmla="*/ 326323 w 483264"/>
                    <a:gd name="connsiteY56" fmla="*/ 532862 h 624912"/>
                    <a:gd name="connsiteX57" fmla="*/ 326323 w 483264"/>
                    <a:gd name="connsiteY57" fmla="*/ 541765 h 624912"/>
                    <a:gd name="connsiteX58" fmla="*/ 261217 w 483264"/>
                    <a:gd name="connsiteY58" fmla="*/ 606871 h 624912"/>
                    <a:gd name="connsiteX59" fmla="*/ 252807 w 483264"/>
                    <a:gd name="connsiteY59" fmla="*/ 606871 h 624912"/>
                    <a:gd name="connsiteX60" fmla="*/ 187702 w 483264"/>
                    <a:gd name="connsiteY60" fmla="*/ 541765 h 624912"/>
                    <a:gd name="connsiteX61" fmla="*/ 187702 w 483264"/>
                    <a:gd name="connsiteY61" fmla="*/ 532862 h 624912"/>
                    <a:gd name="connsiteX62" fmla="*/ 200763 w 483264"/>
                    <a:gd name="connsiteY62" fmla="*/ 532862 h 624912"/>
                    <a:gd name="connsiteX63" fmla="*/ 246799 w 483264"/>
                    <a:gd name="connsiteY63" fmla="*/ 513793 h 624912"/>
                    <a:gd name="connsiteX64" fmla="*/ 105379 w 483264"/>
                    <a:gd name="connsiteY64" fmla="*/ 498645 h 624912"/>
                    <a:gd name="connsiteX65" fmla="*/ 115592 w 483264"/>
                    <a:gd name="connsiteY65" fmla="*/ 513793 h 624912"/>
                    <a:gd name="connsiteX66" fmla="*/ 161628 w 483264"/>
                    <a:gd name="connsiteY66" fmla="*/ 532862 h 624912"/>
                    <a:gd name="connsiteX67" fmla="*/ 174689 w 483264"/>
                    <a:gd name="connsiteY67" fmla="*/ 532862 h 624912"/>
                    <a:gd name="connsiteX68" fmla="*/ 174689 w 483264"/>
                    <a:gd name="connsiteY68" fmla="*/ 541765 h 624912"/>
                    <a:gd name="connsiteX69" fmla="*/ 109584 w 483264"/>
                    <a:gd name="connsiteY69" fmla="*/ 606871 h 624912"/>
                    <a:gd name="connsiteX70" fmla="*/ 101174 w 483264"/>
                    <a:gd name="connsiteY70" fmla="*/ 606871 h 624912"/>
                    <a:gd name="connsiteX71" fmla="*/ 36068 w 483264"/>
                    <a:gd name="connsiteY71" fmla="*/ 541765 h 624912"/>
                    <a:gd name="connsiteX72" fmla="*/ 36068 w 483264"/>
                    <a:gd name="connsiteY72" fmla="*/ 532862 h 624912"/>
                    <a:gd name="connsiteX73" fmla="*/ 49129 w 483264"/>
                    <a:gd name="connsiteY73" fmla="*/ 532862 h 624912"/>
                    <a:gd name="connsiteX74" fmla="*/ 95166 w 483264"/>
                    <a:gd name="connsiteY74" fmla="*/ 513793 h 624912"/>
                    <a:gd name="connsiteX75" fmla="*/ 463043 w 483264"/>
                    <a:gd name="connsiteY75" fmla="*/ 434766 h 624912"/>
                    <a:gd name="connsiteX76" fmla="*/ 467139 w 483264"/>
                    <a:gd name="connsiteY76" fmla="*/ 440841 h 624912"/>
                    <a:gd name="connsiteX77" fmla="*/ 470816 w 483264"/>
                    <a:gd name="connsiteY77" fmla="*/ 459055 h 624912"/>
                    <a:gd name="connsiteX78" fmla="*/ 470816 w 483264"/>
                    <a:gd name="connsiteY78" fmla="*/ 520137 h 624912"/>
                    <a:gd name="connsiteX79" fmla="*/ 452912 w 483264"/>
                    <a:gd name="connsiteY79" fmla="*/ 516522 h 624912"/>
                    <a:gd name="connsiteX80" fmla="*/ 413148 w 483264"/>
                    <a:gd name="connsiteY80" fmla="*/ 456533 h 624912"/>
                    <a:gd name="connsiteX81" fmla="*/ 413148 w 483264"/>
                    <a:gd name="connsiteY81" fmla="*/ 447630 h 624912"/>
                    <a:gd name="connsiteX82" fmla="*/ 426209 w 483264"/>
                    <a:gd name="connsiteY82" fmla="*/ 447630 h 624912"/>
                    <a:gd name="connsiteX83" fmla="*/ 451551 w 483264"/>
                    <a:gd name="connsiteY83" fmla="*/ 442514 h 624912"/>
                    <a:gd name="connsiteX84" fmla="*/ 45464 w 483264"/>
                    <a:gd name="connsiteY84" fmla="*/ 433748 h 624912"/>
                    <a:gd name="connsiteX85" fmla="*/ 58465 w 483264"/>
                    <a:gd name="connsiteY85" fmla="*/ 442513 h 624912"/>
                    <a:gd name="connsiteX86" fmla="*/ 83807 w 483264"/>
                    <a:gd name="connsiteY86" fmla="*/ 447629 h 624912"/>
                    <a:gd name="connsiteX87" fmla="*/ 96868 w 483264"/>
                    <a:gd name="connsiteY87" fmla="*/ 447630 h 624912"/>
                    <a:gd name="connsiteX88" fmla="*/ 96868 w 483264"/>
                    <a:gd name="connsiteY88" fmla="*/ 456533 h 624912"/>
                    <a:gd name="connsiteX89" fmla="*/ 31762 w 483264"/>
                    <a:gd name="connsiteY89" fmla="*/ 521639 h 624912"/>
                    <a:gd name="connsiteX90" fmla="*/ 23353 w 483264"/>
                    <a:gd name="connsiteY90" fmla="*/ 521638 h 624912"/>
                    <a:gd name="connsiteX91" fmla="*/ 323 w 483264"/>
                    <a:gd name="connsiteY91" fmla="*/ 516989 h 624912"/>
                    <a:gd name="connsiteX92" fmla="*/ 8356 w 483264"/>
                    <a:gd name="connsiteY92" fmla="*/ 477200 h 624912"/>
                    <a:gd name="connsiteX93" fmla="*/ 31143 w 483264"/>
                    <a:gd name="connsiteY93" fmla="*/ 443403 h 624912"/>
                    <a:gd name="connsiteX94" fmla="*/ 330826 w 483264"/>
                    <a:gd name="connsiteY94" fmla="*/ 413413 h 624912"/>
                    <a:gd name="connsiteX95" fmla="*/ 341038 w 483264"/>
                    <a:gd name="connsiteY95" fmla="*/ 428561 h 624912"/>
                    <a:gd name="connsiteX96" fmla="*/ 387075 w 483264"/>
                    <a:gd name="connsiteY96" fmla="*/ 447629 h 624912"/>
                    <a:gd name="connsiteX97" fmla="*/ 400136 w 483264"/>
                    <a:gd name="connsiteY97" fmla="*/ 447630 h 624912"/>
                    <a:gd name="connsiteX98" fmla="*/ 400136 w 483264"/>
                    <a:gd name="connsiteY98" fmla="*/ 456533 h 624912"/>
                    <a:gd name="connsiteX99" fmla="*/ 335030 w 483264"/>
                    <a:gd name="connsiteY99" fmla="*/ 521639 h 624912"/>
                    <a:gd name="connsiteX100" fmla="*/ 326620 w 483264"/>
                    <a:gd name="connsiteY100" fmla="*/ 521638 h 624912"/>
                    <a:gd name="connsiteX101" fmla="*/ 261514 w 483264"/>
                    <a:gd name="connsiteY101" fmla="*/ 456533 h 624912"/>
                    <a:gd name="connsiteX102" fmla="*/ 261514 w 483264"/>
                    <a:gd name="connsiteY102" fmla="*/ 447630 h 624912"/>
                    <a:gd name="connsiteX103" fmla="*/ 274575 w 483264"/>
                    <a:gd name="connsiteY103" fmla="*/ 447630 h 624912"/>
                    <a:gd name="connsiteX104" fmla="*/ 320612 w 483264"/>
                    <a:gd name="connsiteY104" fmla="*/ 428561 h 624912"/>
                    <a:gd name="connsiteX105" fmla="*/ 179192 w 483264"/>
                    <a:gd name="connsiteY105" fmla="*/ 413413 h 624912"/>
                    <a:gd name="connsiteX106" fmla="*/ 189404 w 483264"/>
                    <a:gd name="connsiteY106" fmla="*/ 428561 h 624912"/>
                    <a:gd name="connsiteX107" fmla="*/ 235441 w 483264"/>
                    <a:gd name="connsiteY107" fmla="*/ 447629 h 624912"/>
                    <a:gd name="connsiteX108" fmla="*/ 248502 w 483264"/>
                    <a:gd name="connsiteY108" fmla="*/ 447630 h 624912"/>
                    <a:gd name="connsiteX109" fmla="*/ 248502 w 483264"/>
                    <a:gd name="connsiteY109" fmla="*/ 456533 h 624912"/>
                    <a:gd name="connsiteX110" fmla="*/ 183396 w 483264"/>
                    <a:gd name="connsiteY110" fmla="*/ 521639 h 624912"/>
                    <a:gd name="connsiteX111" fmla="*/ 174986 w 483264"/>
                    <a:gd name="connsiteY111" fmla="*/ 521638 h 624912"/>
                    <a:gd name="connsiteX112" fmla="*/ 109881 w 483264"/>
                    <a:gd name="connsiteY112" fmla="*/ 456533 h 624912"/>
                    <a:gd name="connsiteX113" fmla="*/ 109881 w 483264"/>
                    <a:gd name="connsiteY113" fmla="*/ 447630 h 624912"/>
                    <a:gd name="connsiteX114" fmla="*/ 122942 w 483264"/>
                    <a:gd name="connsiteY114" fmla="*/ 447630 h 624912"/>
                    <a:gd name="connsiteX115" fmla="*/ 168978 w 483264"/>
                    <a:gd name="connsiteY115" fmla="*/ 428561 h 624912"/>
                    <a:gd name="connsiteX116" fmla="*/ 152321 w 483264"/>
                    <a:gd name="connsiteY116" fmla="*/ 361753 h 624912"/>
                    <a:gd name="connsiteX117" fmla="*/ 161628 w 483264"/>
                    <a:gd name="connsiteY117" fmla="*/ 363632 h 624912"/>
                    <a:gd name="connsiteX118" fmla="*/ 174689 w 483264"/>
                    <a:gd name="connsiteY118" fmla="*/ 363633 h 624912"/>
                    <a:gd name="connsiteX119" fmla="*/ 174689 w 483264"/>
                    <a:gd name="connsiteY119" fmla="*/ 372536 h 624912"/>
                    <a:gd name="connsiteX120" fmla="*/ 109584 w 483264"/>
                    <a:gd name="connsiteY120" fmla="*/ 437642 h 624912"/>
                    <a:gd name="connsiteX121" fmla="*/ 101174 w 483264"/>
                    <a:gd name="connsiteY121" fmla="*/ 437641 h 624912"/>
                    <a:gd name="connsiteX122" fmla="*/ 75832 w 483264"/>
                    <a:gd name="connsiteY122" fmla="*/ 432525 h 624912"/>
                    <a:gd name="connsiteX123" fmla="*/ 61555 w 483264"/>
                    <a:gd name="connsiteY123" fmla="*/ 422899 h 624912"/>
                    <a:gd name="connsiteX124" fmla="*/ 64939 w 483264"/>
                    <a:gd name="connsiteY124" fmla="*/ 420617 h 624912"/>
                    <a:gd name="connsiteX125" fmla="*/ 106326 w 483264"/>
                    <a:gd name="connsiteY125" fmla="*/ 412261 h 624912"/>
                    <a:gd name="connsiteX126" fmla="*/ 159310 w 483264"/>
                    <a:gd name="connsiteY126" fmla="*/ 412261 h 624912"/>
                    <a:gd name="connsiteX127" fmla="*/ 408647 w 483264"/>
                    <a:gd name="connsiteY127" fmla="*/ 329416 h 624912"/>
                    <a:gd name="connsiteX128" fmla="*/ 418859 w 483264"/>
                    <a:gd name="connsiteY128" fmla="*/ 344563 h 624912"/>
                    <a:gd name="connsiteX129" fmla="*/ 439554 w 483264"/>
                    <a:gd name="connsiteY129" fmla="*/ 358516 h 624912"/>
                    <a:gd name="connsiteX130" fmla="*/ 460987 w 483264"/>
                    <a:gd name="connsiteY130" fmla="*/ 362843 h 624912"/>
                    <a:gd name="connsiteX131" fmla="*/ 457508 w 483264"/>
                    <a:gd name="connsiteY131" fmla="*/ 419503 h 624912"/>
                    <a:gd name="connsiteX132" fmla="*/ 438193 w 483264"/>
                    <a:gd name="connsiteY132" fmla="*/ 432525 h 624912"/>
                    <a:gd name="connsiteX133" fmla="*/ 412851 w 483264"/>
                    <a:gd name="connsiteY133" fmla="*/ 437642 h 624912"/>
                    <a:gd name="connsiteX134" fmla="*/ 404441 w 483264"/>
                    <a:gd name="connsiteY134" fmla="*/ 437641 h 624912"/>
                    <a:gd name="connsiteX135" fmla="*/ 339336 w 483264"/>
                    <a:gd name="connsiteY135" fmla="*/ 372536 h 624912"/>
                    <a:gd name="connsiteX136" fmla="*/ 339336 w 483264"/>
                    <a:gd name="connsiteY136" fmla="*/ 363633 h 624912"/>
                    <a:gd name="connsiteX137" fmla="*/ 352396 w 483264"/>
                    <a:gd name="connsiteY137" fmla="*/ 363633 h 624912"/>
                    <a:gd name="connsiteX138" fmla="*/ 398433 w 483264"/>
                    <a:gd name="connsiteY138" fmla="*/ 344564 h 624912"/>
                    <a:gd name="connsiteX139" fmla="*/ 257013 w 483264"/>
                    <a:gd name="connsiteY139" fmla="*/ 329416 h 624912"/>
                    <a:gd name="connsiteX140" fmla="*/ 267225 w 483264"/>
                    <a:gd name="connsiteY140" fmla="*/ 344563 h 624912"/>
                    <a:gd name="connsiteX141" fmla="*/ 313262 w 483264"/>
                    <a:gd name="connsiteY141" fmla="*/ 363632 h 624912"/>
                    <a:gd name="connsiteX142" fmla="*/ 326323 w 483264"/>
                    <a:gd name="connsiteY142" fmla="*/ 363633 h 624912"/>
                    <a:gd name="connsiteX143" fmla="*/ 326323 w 483264"/>
                    <a:gd name="connsiteY143" fmla="*/ 372536 h 624912"/>
                    <a:gd name="connsiteX144" fmla="*/ 261217 w 483264"/>
                    <a:gd name="connsiteY144" fmla="*/ 437642 h 624912"/>
                    <a:gd name="connsiteX145" fmla="*/ 252807 w 483264"/>
                    <a:gd name="connsiteY145" fmla="*/ 437641 h 624912"/>
                    <a:gd name="connsiteX146" fmla="*/ 187702 w 483264"/>
                    <a:gd name="connsiteY146" fmla="*/ 372536 h 624912"/>
                    <a:gd name="connsiteX147" fmla="*/ 187702 w 483264"/>
                    <a:gd name="connsiteY147" fmla="*/ 363633 h 624912"/>
                    <a:gd name="connsiteX148" fmla="*/ 200763 w 483264"/>
                    <a:gd name="connsiteY148" fmla="*/ 363633 h 624912"/>
                    <a:gd name="connsiteX149" fmla="*/ 246799 w 483264"/>
                    <a:gd name="connsiteY149" fmla="*/ 344564 h 624912"/>
                    <a:gd name="connsiteX150" fmla="*/ 467130 w 483264"/>
                    <a:gd name="connsiteY150" fmla="*/ 262781 h 624912"/>
                    <a:gd name="connsiteX151" fmla="*/ 461831 w 483264"/>
                    <a:gd name="connsiteY151" fmla="*/ 349093 h 624912"/>
                    <a:gd name="connsiteX152" fmla="*/ 452912 w 483264"/>
                    <a:gd name="connsiteY152" fmla="*/ 347293 h 624912"/>
                    <a:gd name="connsiteX153" fmla="*/ 413148 w 483264"/>
                    <a:gd name="connsiteY153" fmla="*/ 287303 h 624912"/>
                    <a:gd name="connsiteX154" fmla="*/ 413148 w 483264"/>
                    <a:gd name="connsiteY154" fmla="*/ 278401 h 624912"/>
                    <a:gd name="connsiteX155" fmla="*/ 426209 w 483264"/>
                    <a:gd name="connsiteY155" fmla="*/ 278401 h 624912"/>
                    <a:gd name="connsiteX156" fmla="*/ 451551 w 483264"/>
                    <a:gd name="connsiteY156" fmla="*/ 273284 h 624912"/>
                    <a:gd name="connsiteX157" fmla="*/ 330826 w 483264"/>
                    <a:gd name="connsiteY157" fmla="*/ 244183 h 624912"/>
                    <a:gd name="connsiteX158" fmla="*/ 341038 w 483264"/>
                    <a:gd name="connsiteY158" fmla="*/ 259331 h 624912"/>
                    <a:gd name="connsiteX159" fmla="*/ 387075 w 483264"/>
                    <a:gd name="connsiteY159" fmla="*/ 278400 h 624912"/>
                    <a:gd name="connsiteX160" fmla="*/ 400136 w 483264"/>
                    <a:gd name="connsiteY160" fmla="*/ 278401 h 624912"/>
                    <a:gd name="connsiteX161" fmla="*/ 400136 w 483264"/>
                    <a:gd name="connsiteY161" fmla="*/ 287304 h 624912"/>
                    <a:gd name="connsiteX162" fmla="*/ 335030 w 483264"/>
                    <a:gd name="connsiteY162" fmla="*/ 352409 h 624912"/>
                    <a:gd name="connsiteX163" fmla="*/ 326620 w 483264"/>
                    <a:gd name="connsiteY163" fmla="*/ 352409 h 624912"/>
                    <a:gd name="connsiteX164" fmla="*/ 261514 w 483264"/>
                    <a:gd name="connsiteY164" fmla="*/ 287303 h 624912"/>
                    <a:gd name="connsiteX165" fmla="*/ 261514 w 483264"/>
                    <a:gd name="connsiteY165" fmla="*/ 278401 h 624912"/>
                    <a:gd name="connsiteX166" fmla="*/ 274575 w 483264"/>
                    <a:gd name="connsiteY166" fmla="*/ 278401 h 624912"/>
                    <a:gd name="connsiteX167" fmla="*/ 320612 w 483264"/>
                    <a:gd name="connsiteY167" fmla="*/ 259332 h 624912"/>
                    <a:gd name="connsiteX168" fmla="*/ 179192 w 483264"/>
                    <a:gd name="connsiteY168" fmla="*/ 244183 h 624912"/>
                    <a:gd name="connsiteX169" fmla="*/ 189404 w 483264"/>
                    <a:gd name="connsiteY169" fmla="*/ 259331 h 624912"/>
                    <a:gd name="connsiteX170" fmla="*/ 235441 w 483264"/>
                    <a:gd name="connsiteY170" fmla="*/ 278400 h 624912"/>
                    <a:gd name="connsiteX171" fmla="*/ 248502 w 483264"/>
                    <a:gd name="connsiteY171" fmla="*/ 278401 h 624912"/>
                    <a:gd name="connsiteX172" fmla="*/ 248502 w 483264"/>
                    <a:gd name="connsiteY172" fmla="*/ 287304 h 624912"/>
                    <a:gd name="connsiteX173" fmla="*/ 183396 w 483264"/>
                    <a:gd name="connsiteY173" fmla="*/ 352409 h 624912"/>
                    <a:gd name="connsiteX174" fmla="*/ 174986 w 483264"/>
                    <a:gd name="connsiteY174" fmla="*/ 352409 h 624912"/>
                    <a:gd name="connsiteX175" fmla="*/ 150340 w 483264"/>
                    <a:gd name="connsiteY175" fmla="*/ 347433 h 624912"/>
                    <a:gd name="connsiteX176" fmla="*/ 140303 w 483264"/>
                    <a:gd name="connsiteY176" fmla="*/ 274896 h 624912"/>
                    <a:gd name="connsiteX177" fmla="*/ 148284 w 483264"/>
                    <a:gd name="connsiteY177" fmla="*/ 273284 h 624912"/>
                    <a:gd name="connsiteX178" fmla="*/ 168978 w 483264"/>
                    <a:gd name="connsiteY178" fmla="*/ 259332 h 624912"/>
                    <a:gd name="connsiteX179" fmla="*/ 127651 w 483264"/>
                    <a:gd name="connsiteY179" fmla="*/ 183464 h 624912"/>
                    <a:gd name="connsiteX180" fmla="*/ 136286 w 483264"/>
                    <a:gd name="connsiteY180" fmla="*/ 189287 h 624912"/>
                    <a:gd name="connsiteX181" fmla="*/ 161628 w 483264"/>
                    <a:gd name="connsiteY181" fmla="*/ 194403 h 624912"/>
                    <a:gd name="connsiteX182" fmla="*/ 174689 w 483264"/>
                    <a:gd name="connsiteY182" fmla="*/ 194403 h 624912"/>
                    <a:gd name="connsiteX183" fmla="*/ 174689 w 483264"/>
                    <a:gd name="connsiteY183" fmla="*/ 203307 h 624912"/>
                    <a:gd name="connsiteX184" fmla="*/ 155620 w 483264"/>
                    <a:gd name="connsiteY184" fmla="*/ 249343 h 624912"/>
                    <a:gd name="connsiteX185" fmla="*/ 138376 w 483264"/>
                    <a:gd name="connsiteY185" fmla="*/ 260970 h 624912"/>
                    <a:gd name="connsiteX186" fmla="*/ 408647 w 483264"/>
                    <a:gd name="connsiteY186" fmla="*/ 160186 h 624912"/>
                    <a:gd name="connsiteX187" fmla="*/ 418859 w 483264"/>
                    <a:gd name="connsiteY187" fmla="*/ 175334 h 624912"/>
                    <a:gd name="connsiteX188" fmla="*/ 464896 w 483264"/>
                    <a:gd name="connsiteY188" fmla="*/ 194403 h 624912"/>
                    <a:gd name="connsiteX189" fmla="*/ 471329 w 483264"/>
                    <a:gd name="connsiteY189" fmla="*/ 194403 h 624912"/>
                    <a:gd name="connsiteX190" fmla="*/ 468864 w 483264"/>
                    <a:gd name="connsiteY190" fmla="*/ 234547 h 624912"/>
                    <a:gd name="connsiteX191" fmla="*/ 458888 w 483264"/>
                    <a:gd name="connsiteY191" fmla="*/ 249343 h 624912"/>
                    <a:gd name="connsiteX192" fmla="*/ 412851 w 483264"/>
                    <a:gd name="connsiteY192" fmla="*/ 268412 h 624912"/>
                    <a:gd name="connsiteX193" fmla="*/ 404441 w 483264"/>
                    <a:gd name="connsiteY193" fmla="*/ 268412 h 624912"/>
                    <a:gd name="connsiteX194" fmla="*/ 339336 w 483264"/>
                    <a:gd name="connsiteY194" fmla="*/ 203306 h 624912"/>
                    <a:gd name="connsiteX195" fmla="*/ 339336 w 483264"/>
                    <a:gd name="connsiteY195" fmla="*/ 194403 h 624912"/>
                    <a:gd name="connsiteX196" fmla="*/ 352396 w 483264"/>
                    <a:gd name="connsiteY196" fmla="*/ 194403 h 624912"/>
                    <a:gd name="connsiteX197" fmla="*/ 398433 w 483264"/>
                    <a:gd name="connsiteY197" fmla="*/ 175335 h 624912"/>
                    <a:gd name="connsiteX198" fmla="*/ 257013 w 483264"/>
                    <a:gd name="connsiteY198" fmla="*/ 160186 h 624912"/>
                    <a:gd name="connsiteX199" fmla="*/ 267225 w 483264"/>
                    <a:gd name="connsiteY199" fmla="*/ 175334 h 624912"/>
                    <a:gd name="connsiteX200" fmla="*/ 313262 w 483264"/>
                    <a:gd name="connsiteY200" fmla="*/ 194403 h 624912"/>
                    <a:gd name="connsiteX201" fmla="*/ 326323 w 483264"/>
                    <a:gd name="connsiteY201" fmla="*/ 194403 h 624912"/>
                    <a:gd name="connsiteX202" fmla="*/ 326323 w 483264"/>
                    <a:gd name="connsiteY202" fmla="*/ 203307 h 624912"/>
                    <a:gd name="connsiteX203" fmla="*/ 261217 w 483264"/>
                    <a:gd name="connsiteY203" fmla="*/ 268412 h 624912"/>
                    <a:gd name="connsiteX204" fmla="*/ 252807 w 483264"/>
                    <a:gd name="connsiteY204" fmla="*/ 268412 h 624912"/>
                    <a:gd name="connsiteX205" fmla="*/ 187702 w 483264"/>
                    <a:gd name="connsiteY205" fmla="*/ 203306 h 624912"/>
                    <a:gd name="connsiteX206" fmla="*/ 187702 w 483264"/>
                    <a:gd name="connsiteY206" fmla="*/ 194403 h 624912"/>
                    <a:gd name="connsiteX207" fmla="*/ 200763 w 483264"/>
                    <a:gd name="connsiteY207" fmla="*/ 194403 h 624912"/>
                    <a:gd name="connsiteX208" fmla="*/ 246799 w 483264"/>
                    <a:gd name="connsiteY208" fmla="*/ 175335 h 624912"/>
                    <a:gd name="connsiteX209" fmla="*/ 478282 w 483264"/>
                    <a:gd name="connsiteY209" fmla="*/ 81150 h 624912"/>
                    <a:gd name="connsiteX210" fmla="*/ 472094 w 483264"/>
                    <a:gd name="connsiteY210" fmla="*/ 181936 h 624912"/>
                    <a:gd name="connsiteX211" fmla="*/ 452912 w 483264"/>
                    <a:gd name="connsiteY211" fmla="*/ 178063 h 624912"/>
                    <a:gd name="connsiteX212" fmla="*/ 413148 w 483264"/>
                    <a:gd name="connsiteY212" fmla="*/ 118074 h 624912"/>
                    <a:gd name="connsiteX213" fmla="*/ 413148 w 483264"/>
                    <a:gd name="connsiteY213" fmla="*/ 109171 h 624912"/>
                    <a:gd name="connsiteX214" fmla="*/ 426209 w 483264"/>
                    <a:gd name="connsiteY214" fmla="*/ 109171 h 624912"/>
                    <a:gd name="connsiteX215" fmla="*/ 472246 w 483264"/>
                    <a:gd name="connsiteY215" fmla="*/ 90102 h 624912"/>
                    <a:gd name="connsiteX216" fmla="*/ 330826 w 483264"/>
                    <a:gd name="connsiteY216" fmla="*/ 74954 h 624912"/>
                    <a:gd name="connsiteX217" fmla="*/ 341038 w 483264"/>
                    <a:gd name="connsiteY217" fmla="*/ 90102 h 624912"/>
                    <a:gd name="connsiteX218" fmla="*/ 387075 w 483264"/>
                    <a:gd name="connsiteY218" fmla="*/ 109171 h 624912"/>
                    <a:gd name="connsiteX219" fmla="*/ 400136 w 483264"/>
                    <a:gd name="connsiteY219" fmla="*/ 109171 h 624912"/>
                    <a:gd name="connsiteX220" fmla="*/ 400136 w 483264"/>
                    <a:gd name="connsiteY220" fmla="*/ 118074 h 624912"/>
                    <a:gd name="connsiteX221" fmla="*/ 335030 w 483264"/>
                    <a:gd name="connsiteY221" fmla="*/ 183180 h 624912"/>
                    <a:gd name="connsiteX222" fmla="*/ 326620 w 483264"/>
                    <a:gd name="connsiteY222" fmla="*/ 183179 h 624912"/>
                    <a:gd name="connsiteX223" fmla="*/ 261514 w 483264"/>
                    <a:gd name="connsiteY223" fmla="*/ 118074 h 624912"/>
                    <a:gd name="connsiteX224" fmla="*/ 261514 w 483264"/>
                    <a:gd name="connsiteY224" fmla="*/ 109171 h 624912"/>
                    <a:gd name="connsiteX225" fmla="*/ 274575 w 483264"/>
                    <a:gd name="connsiteY225" fmla="*/ 109171 h 624912"/>
                    <a:gd name="connsiteX226" fmla="*/ 320612 w 483264"/>
                    <a:gd name="connsiteY226" fmla="*/ 90102 h 624912"/>
                    <a:gd name="connsiteX227" fmla="*/ 179192 w 483264"/>
                    <a:gd name="connsiteY227" fmla="*/ 74954 h 624912"/>
                    <a:gd name="connsiteX228" fmla="*/ 189404 w 483264"/>
                    <a:gd name="connsiteY228" fmla="*/ 90102 h 624912"/>
                    <a:gd name="connsiteX229" fmla="*/ 235441 w 483264"/>
                    <a:gd name="connsiteY229" fmla="*/ 109171 h 624912"/>
                    <a:gd name="connsiteX230" fmla="*/ 248502 w 483264"/>
                    <a:gd name="connsiteY230" fmla="*/ 109171 h 624912"/>
                    <a:gd name="connsiteX231" fmla="*/ 248502 w 483264"/>
                    <a:gd name="connsiteY231" fmla="*/ 118074 h 624912"/>
                    <a:gd name="connsiteX232" fmla="*/ 183396 w 483264"/>
                    <a:gd name="connsiteY232" fmla="*/ 183180 h 624912"/>
                    <a:gd name="connsiteX233" fmla="*/ 174986 w 483264"/>
                    <a:gd name="connsiteY233" fmla="*/ 183179 h 624912"/>
                    <a:gd name="connsiteX234" fmla="*/ 128950 w 483264"/>
                    <a:gd name="connsiteY234" fmla="*/ 164111 h 624912"/>
                    <a:gd name="connsiteX235" fmla="*/ 123946 w 483264"/>
                    <a:gd name="connsiteY235" fmla="*/ 156689 h 624912"/>
                    <a:gd name="connsiteX236" fmla="*/ 117371 w 483264"/>
                    <a:gd name="connsiteY236" fmla="*/ 109171 h 624912"/>
                    <a:gd name="connsiteX237" fmla="*/ 122942 w 483264"/>
                    <a:gd name="connsiteY237" fmla="*/ 109171 h 624912"/>
                    <a:gd name="connsiteX238" fmla="*/ 168978 w 483264"/>
                    <a:gd name="connsiteY238" fmla="*/ 90102 h 624912"/>
                    <a:gd name="connsiteX239" fmla="*/ 439809 w 483264"/>
                    <a:gd name="connsiteY239" fmla="*/ 0 h 624912"/>
                    <a:gd name="connsiteX240" fmla="*/ 483264 w 483264"/>
                    <a:gd name="connsiteY240" fmla="*/ 0 h 624912"/>
                    <a:gd name="connsiteX241" fmla="*/ 482408 w 483264"/>
                    <a:gd name="connsiteY241" fmla="*/ 13950 h 624912"/>
                    <a:gd name="connsiteX242" fmla="*/ 478254 w 483264"/>
                    <a:gd name="connsiteY242" fmla="*/ 13950 h 624912"/>
                    <a:gd name="connsiteX243" fmla="*/ 452912 w 483264"/>
                    <a:gd name="connsiteY243" fmla="*/ 8834 h 624912"/>
                    <a:gd name="connsiteX244" fmla="*/ 402549 w 483264"/>
                    <a:gd name="connsiteY244" fmla="*/ 0 h 624912"/>
                    <a:gd name="connsiteX245" fmla="*/ 414744 w 483264"/>
                    <a:gd name="connsiteY245" fmla="*/ 0 h 624912"/>
                    <a:gd name="connsiteX246" fmla="*/ 418859 w 483264"/>
                    <a:gd name="connsiteY246" fmla="*/ 6105 h 624912"/>
                    <a:gd name="connsiteX247" fmla="*/ 464896 w 483264"/>
                    <a:gd name="connsiteY247" fmla="*/ 25174 h 624912"/>
                    <a:gd name="connsiteX248" fmla="*/ 477957 w 483264"/>
                    <a:gd name="connsiteY248" fmla="*/ 25174 h 624912"/>
                    <a:gd name="connsiteX249" fmla="*/ 477957 w 483264"/>
                    <a:gd name="connsiteY249" fmla="*/ 34077 h 624912"/>
                    <a:gd name="connsiteX250" fmla="*/ 412851 w 483264"/>
                    <a:gd name="connsiteY250" fmla="*/ 99183 h 624912"/>
                    <a:gd name="connsiteX251" fmla="*/ 404441 w 483264"/>
                    <a:gd name="connsiteY251" fmla="*/ 99182 h 624912"/>
                    <a:gd name="connsiteX252" fmla="*/ 339336 w 483264"/>
                    <a:gd name="connsiteY252" fmla="*/ 34077 h 624912"/>
                    <a:gd name="connsiteX253" fmla="*/ 339336 w 483264"/>
                    <a:gd name="connsiteY253" fmla="*/ 25174 h 624912"/>
                    <a:gd name="connsiteX254" fmla="*/ 352396 w 483264"/>
                    <a:gd name="connsiteY254" fmla="*/ 25174 h 624912"/>
                    <a:gd name="connsiteX255" fmla="*/ 398433 w 483264"/>
                    <a:gd name="connsiteY255" fmla="*/ 6105 h 624912"/>
                    <a:gd name="connsiteX256" fmla="*/ 288176 w 483264"/>
                    <a:gd name="connsiteY256" fmla="*/ 0 h 624912"/>
                    <a:gd name="connsiteX257" fmla="*/ 373475 w 483264"/>
                    <a:gd name="connsiteY257" fmla="*/ 0 h 624912"/>
                    <a:gd name="connsiteX258" fmla="*/ 360372 w 483264"/>
                    <a:gd name="connsiteY258" fmla="*/ 8834 h 624912"/>
                    <a:gd name="connsiteX259" fmla="*/ 335030 w 483264"/>
                    <a:gd name="connsiteY259" fmla="*/ 13951 h 624912"/>
                    <a:gd name="connsiteX260" fmla="*/ 326620 w 483264"/>
                    <a:gd name="connsiteY260" fmla="*/ 13950 h 624912"/>
                    <a:gd name="connsiteX261" fmla="*/ 301278 w 483264"/>
                    <a:gd name="connsiteY261" fmla="*/ 8834 h 624912"/>
                    <a:gd name="connsiteX262" fmla="*/ 250915 w 483264"/>
                    <a:gd name="connsiteY262" fmla="*/ 0 h 624912"/>
                    <a:gd name="connsiteX263" fmla="*/ 263110 w 483264"/>
                    <a:gd name="connsiteY263" fmla="*/ 0 h 624912"/>
                    <a:gd name="connsiteX264" fmla="*/ 267225 w 483264"/>
                    <a:gd name="connsiteY264" fmla="*/ 6105 h 624912"/>
                    <a:gd name="connsiteX265" fmla="*/ 313262 w 483264"/>
                    <a:gd name="connsiteY265" fmla="*/ 25174 h 624912"/>
                    <a:gd name="connsiteX266" fmla="*/ 326323 w 483264"/>
                    <a:gd name="connsiteY266" fmla="*/ 25174 h 624912"/>
                    <a:gd name="connsiteX267" fmla="*/ 326323 w 483264"/>
                    <a:gd name="connsiteY267" fmla="*/ 34077 h 624912"/>
                    <a:gd name="connsiteX268" fmla="*/ 261217 w 483264"/>
                    <a:gd name="connsiteY268" fmla="*/ 99183 h 624912"/>
                    <a:gd name="connsiteX269" fmla="*/ 252807 w 483264"/>
                    <a:gd name="connsiteY269" fmla="*/ 99182 h 624912"/>
                    <a:gd name="connsiteX270" fmla="*/ 187702 w 483264"/>
                    <a:gd name="connsiteY270" fmla="*/ 34077 h 624912"/>
                    <a:gd name="connsiteX271" fmla="*/ 187702 w 483264"/>
                    <a:gd name="connsiteY271" fmla="*/ 25174 h 624912"/>
                    <a:gd name="connsiteX272" fmla="*/ 200763 w 483264"/>
                    <a:gd name="connsiteY272" fmla="*/ 25174 h 624912"/>
                    <a:gd name="connsiteX273" fmla="*/ 246799 w 483264"/>
                    <a:gd name="connsiteY273" fmla="*/ 6105 h 624912"/>
                    <a:gd name="connsiteX274" fmla="*/ 136542 w 483264"/>
                    <a:gd name="connsiteY274" fmla="*/ 0 h 624912"/>
                    <a:gd name="connsiteX275" fmla="*/ 221841 w 483264"/>
                    <a:gd name="connsiteY275" fmla="*/ 0 h 624912"/>
                    <a:gd name="connsiteX276" fmla="*/ 208738 w 483264"/>
                    <a:gd name="connsiteY276" fmla="*/ 8834 h 624912"/>
                    <a:gd name="connsiteX277" fmla="*/ 183396 w 483264"/>
                    <a:gd name="connsiteY277" fmla="*/ 13951 h 624912"/>
                    <a:gd name="connsiteX278" fmla="*/ 174986 w 483264"/>
                    <a:gd name="connsiteY278" fmla="*/ 13950 h 624912"/>
                    <a:gd name="connsiteX279" fmla="*/ 149644 w 483264"/>
                    <a:gd name="connsiteY279" fmla="*/ 8834 h 624912"/>
                    <a:gd name="connsiteX280" fmla="*/ 102264 w 483264"/>
                    <a:gd name="connsiteY280" fmla="*/ 0 h 624912"/>
                    <a:gd name="connsiteX281" fmla="*/ 111476 w 483264"/>
                    <a:gd name="connsiteY281" fmla="*/ 0 h 624912"/>
                    <a:gd name="connsiteX282" fmla="*/ 115592 w 483264"/>
                    <a:gd name="connsiteY282" fmla="*/ 6105 h 624912"/>
                    <a:gd name="connsiteX283" fmla="*/ 161628 w 483264"/>
                    <a:gd name="connsiteY283" fmla="*/ 25174 h 624912"/>
                    <a:gd name="connsiteX284" fmla="*/ 174689 w 483264"/>
                    <a:gd name="connsiteY284" fmla="*/ 25174 h 624912"/>
                    <a:gd name="connsiteX285" fmla="*/ 174689 w 483264"/>
                    <a:gd name="connsiteY285" fmla="*/ 34077 h 624912"/>
                    <a:gd name="connsiteX286" fmla="*/ 134926 w 483264"/>
                    <a:gd name="connsiteY286" fmla="*/ 94067 h 624912"/>
                    <a:gd name="connsiteX287" fmla="*/ 115814 w 483264"/>
                    <a:gd name="connsiteY287" fmla="*/ 97925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</a:cxnLst>
                  <a:rect l="l" t="t" r="r" b="b"/>
                  <a:pathLst>
                    <a:path w="483264" h="624912">
                      <a:moveTo>
                        <a:pt x="460840" y="605480"/>
                      </a:moveTo>
                      <a:lnTo>
                        <a:pt x="458071" y="612166"/>
                      </a:lnTo>
                      <a:cubicBezTo>
                        <a:pt x="450195" y="620041"/>
                        <a:pt x="439316" y="624912"/>
                        <a:pt x="427299" y="624912"/>
                      </a:cubicBezTo>
                      <a:lnTo>
                        <a:pt x="413148" y="624912"/>
                      </a:lnTo>
                      <a:lnTo>
                        <a:pt x="413148" y="616859"/>
                      </a:lnTo>
                      <a:lnTo>
                        <a:pt x="426209" y="616859"/>
                      </a:lnTo>
                      <a:cubicBezTo>
                        <a:pt x="435198" y="616859"/>
                        <a:pt x="443762" y="615038"/>
                        <a:pt x="451551" y="611743"/>
                      </a:cubicBezTo>
                      <a:close/>
                      <a:moveTo>
                        <a:pt x="330826" y="582642"/>
                      </a:moveTo>
                      <a:lnTo>
                        <a:pt x="341038" y="597790"/>
                      </a:lnTo>
                      <a:cubicBezTo>
                        <a:pt x="352820" y="609572"/>
                        <a:pt x="369096" y="616859"/>
                        <a:pt x="387075" y="616859"/>
                      </a:cubicBezTo>
                      <a:lnTo>
                        <a:pt x="400136" y="616859"/>
                      </a:lnTo>
                      <a:lnTo>
                        <a:pt x="400136" y="624912"/>
                      </a:lnTo>
                      <a:lnTo>
                        <a:pt x="261514" y="624912"/>
                      </a:lnTo>
                      <a:lnTo>
                        <a:pt x="261514" y="616859"/>
                      </a:lnTo>
                      <a:lnTo>
                        <a:pt x="274575" y="616859"/>
                      </a:lnTo>
                      <a:cubicBezTo>
                        <a:pt x="292554" y="616859"/>
                        <a:pt x="308830" y="609572"/>
                        <a:pt x="320612" y="597790"/>
                      </a:cubicBezTo>
                      <a:close/>
                      <a:moveTo>
                        <a:pt x="179192" y="582642"/>
                      </a:moveTo>
                      <a:lnTo>
                        <a:pt x="189404" y="597790"/>
                      </a:lnTo>
                      <a:cubicBezTo>
                        <a:pt x="201186" y="609572"/>
                        <a:pt x="217462" y="616859"/>
                        <a:pt x="235441" y="616859"/>
                      </a:cubicBezTo>
                      <a:lnTo>
                        <a:pt x="248502" y="616859"/>
                      </a:lnTo>
                      <a:lnTo>
                        <a:pt x="248502" y="624912"/>
                      </a:lnTo>
                      <a:lnTo>
                        <a:pt x="109881" y="624912"/>
                      </a:lnTo>
                      <a:lnTo>
                        <a:pt x="109881" y="616859"/>
                      </a:lnTo>
                      <a:lnTo>
                        <a:pt x="122942" y="616859"/>
                      </a:lnTo>
                      <a:cubicBezTo>
                        <a:pt x="140920" y="616859"/>
                        <a:pt x="157197" y="609572"/>
                        <a:pt x="168978" y="597790"/>
                      </a:cubicBezTo>
                      <a:close/>
                      <a:moveTo>
                        <a:pt x="27558" y="582642"/>
                      </a:moveTo>
                      <a:lnTo>
                        <a:pt x="37771" y="597790"/>
                      </a:lnTo>
                      <a:cubicBezTo>
                        <a:pt x="49553" y="609572"/>
                        <a:pt x="65829" y="616859"/>
                        <a:pt x="83807" y="616859"/>
                      </a:cubicBezTo>
                      <a:lnTo>
                        <a:pt x="96868" y="616859"/>
                      </a:lnTo>
                      <a:lnTo>
                        <a:pt x="96868" y="624912"/>
                      </a:lnTo>
                      <a:lnTo>
                        <a:pt x="43517" y="624912"/>
                      </a:lnTo>
                      <a:cubicBezTo>
                        <a:pt x="31500" y="624912"/>
                        <a:pt x="20621" y="620041"/>
                        <a:pt x="12746" y="612166"/>
                      </a:cubicBezTo>
                      <a:lnTo>
                        <a:pt x="9095" y="603352"/>
                      </a:lnTo>
                      <a:lnTo>
                        <a:pt x="17345" y="597790"/>
                      </a:lnTo>
                      <a:close/>
                      <a:moveTo>
                        <a:pt x="0" y="530844"/>
                      </a:moveTo>
                      <a:lnTo>
                        <a:pt x="9995" y="532862"/>
                      </a:lnTo>
                      <a:lnTo>
                        <a:pt x="23055" y="532862"/>
                      </a:lnTo>
                      <a:lnTo>
                        <a:pt x="23055" y="541765"/>
                      </a:lnTo>
                      <a:cubicBezTo>
                        <a:pt x="23055" y="559744"/>
                        <a:pt x="15768" y="576020"/>
                        <a:pt x="3986" y="587802"/>
                      </a:cubicBezTo>
                      <a:lnTo>
                        <a:pt x="2945" y="588504"/>
                      </a:lnTo>
                      <a:lnTo>
                        <a:pt x="0" y="581395"/>
                      </a:lnTo>
                      <a:close/>
                      <a:moveTo>
                        <a:pt x="408647" y="498645"/>
                      </a:moveTo>
                      <a:lnTo>
                        <a:pt x="418859" y="513793"/>
                      </a:lnTo>
                      <a:cubicBezTo>
                        <a:pt x="430641" y="525574"/>
                        <a:pt x="446917" y="532862"/>
                        <a:pt x="464896" y="532862"/>
                      </a:cubicBezTo>
                      <a:lnTo>
                        <a:pt x="470816" y="532862"/>
                      </a:lnTo>
                      <a:lnTo>
                        <a:pt x="470816" y="570110"/>
                      </a:lnTo>
                      <a:lnTo>
                        <a:pt x="458888" y="587802"/>
                      </a:lnTo>
                      <a:cubicBezTo>
                        <a:pt x="447106" y="599584"/>
                        <a:pt x="430830" y="606871"/>
                        <a:pt x="412851" y="606871"/>
                      </a:cubicBezTo>
                      <a:lnTo>
                        <a:pt x="404441" y="606871"/>
                      </a:lnTo>
                      <a:cubicBezTo>
                        <a:pt x="368484" y="606871"/>
                        <a:pt x="339336" y="577722"/>
                        <a:pt x="339336" y="541765"/>
                      </a:cubicBezTo>
                      <a:lnTo>
                        <a:pt x="339336" y="532862"/>
                      </a:lnTo>
                      <a:lnTo>
                        <a:pt x="352396" y="532862"/>
                      </a:lnTo>
                      <a:cubicBezTo>
                        <a:pt x="370375" y="532862"/>
                        <a:pt x="386651" y="525575"/>
                        <a:pt x="398433" y="513793"/>
                      </a:cubicBezTo>
                      <a:close/>
                      <a:moveTo>
                        <a:pt x="257013" y="498645"/>
                      </a:moveTo>
                      <a:lnTo>
                        <a:pt x="267225" y="513793"/>
                      </a:lnTo>
                      <a:cubicBezTo>
                        <a:pt x="279007" y="525574"/>
                        <a:pt x="295284" y="532862"/>
                        <a:pt x="313262" y="532862"/>
                      </a:cubicBezTo>
                      <a:lnTo>
                        <a:pt x="326323" y="532862"/>
                      </a:lnTo>
                      <a:lnTo>
                        <a:pt x="326323" y="541765"/>
                      </a:lnTo>
                      <a:cubicBezTo>
                        <a:pt x="326323" y="577722"/>
                        <a:pt x="297174" y="606871"/>
                        <a:pt x="261217" y="606871"/>
                      </a:cubicBezTo>
                      <a:lnTo>
                        <a:pt x="252807" y="606871"/>
                      </a:lnTo>
                      <a:cubicBezTo>
                        <a:pt x="216850" y="606871"/>
                        <a:pt x="187702" y="577722"/>
                        <a:pt x="187702" y="541765"/>
                      </a:cubicBezTo>
                      <a:lnTo>
                        <a:pt x="187702" y="532862"/>
                      </a:lnTo>
                      <a:lnTo>
                        <a:pt x="200763" y="532862"/>
                      </a:lnTo>
                      <a:cubicBezTo>
                        <a:pt x="218741" y="532862"/>
                        <a:pt x="235018" y="525575"/>
                        <a:pt x="246799" y="513793"/>
                      </a:cubicBezTo>
                      <a:close/>
                      <a:moveTo>
                        <a:pt x="105379" y="498645"/>
                      </a:moveTo>
                      <a:lnTo>
                        <a:pt x="115592" y="513793"/>
                      </a:lnTo>
                      <a:cubicBezTo>
                        <a:pt x="127374" y="525574"/>
                        <a:pt x="143650" y="532862"/>
                        <a:pt x="161628" y="532862"/>
                      </a:cubicBezTo>
                      <a:lnTo>
                        <a:pt x="174689" y="532862"/>
                      </a:lnTo>
                      <a:lnTo>
                        <a:pt x="174689" y="541765"/>
                      </a:lnTo>
                      <a:cubicBezTo>
                        <a:pt x="174689" y="577722"/>
                        <a:pt x="145541" y="606871"/>
                        <a:pt x="109584" y="606871"/>
                      </a:cubicBezTo>
                      <a:lnTo>
                        <a:pt x="101174" y="606871"/>
                      </a:lnTo>
                      <a:cubicBezTo>
                        <a:pt x="65217" y="606871"/>
                        <a:pt x="36068" y="577722"/>
                        <a:pt x="36068" y="541765"/>
                      </a:cubicBezTo>
                      <a:lnTo>
                        <a:pt x="36068" y="532862"/>
                      </a:lnTo>
                      <a:lnTo>
                        <a:pt x="49129" y="532862"/>
                      </a:lnTo>
                      <a:cubicBezTo>
                        <a:pt x="67107" y="532862"/>
                        <a:pt x="83384" y="525575"/>
                        <a:pt x="95166" y="513793"/>
                      </a:cubicBezTo>
                      <a:close/>
                      <a:moveTo>
                        <a:pt x="463043" y="434766"/>
                      </a:moveTo>
                      <a:lnTo>
                        <a:pt x="467139" y="440841"/>
                      </a:lnTo>
                      <a:cubicBezTo>
                        <a:pt x="469507" y="446439"/>
                        <a:pt x="470816" y="452594"/>
                        <a:pt x="470816" y="459055"/>
                      </a:cubicBezTo>
                      <a:lnTo>
                        <a:pt x="470816" y="520137"/>
                      </a:lnTo>
                      <a:lnTo>
                        <a:pt x="452912" y="516522"/>
                      </a:lnTo>
                      <a:cubicBezTo>
                        <a:pt x="429544" y="506638"/>
                        <a:pt x="413148" y="483500"/>
                        <a:pt x="413148" y="456533"/>
                      </a:cubicBezTo>
                      <a:lnTo>
                        <a:pt x="413148" y="447630"/>
                      </a:lnTo>
                      <a:lnTo>
                        <a:pt x="426209" y="447630"/>
                      </a:lnTo>
                      <a:cubicBezTo>
                        <a:pt x="435198" y="447630"/>
                        <a:pt x="443762" y="445808"/>
                        <a:pt x="451551" y="442514"/>
                      </a:cubicBezTo>
                      <a:close/>
                      <a:moveTo>
                        <a:pt x="45464" y="433748"/>
                      </a:moveTo>
                      <a:lnTo>
                        <a:pt x="58465" y="442513"/>
                      </a:lnTo>
                      <a:cubicBezTo>
                        <a:pt x="66254" y="445808"/>
                        <a:pt x="74818" y="447629"/>
                        <a:pt x="83807" y="447629"/>
                      </a:cubicBezTo>
                      <a:lnTo>
                        <a:pt x="96868" y="447630"/>
                      </a:lnTo>
                      <a:lnTo>
                        <a:pt x="96868" y="456533"/>
                      </a:lnTo>
                      <a:cubicBezTo>
                        <a:pt x="96868" y="492490"/>
                        <a:pt x="67720" y="521639"/>
                        <a:pt x="31762" y="521639"/>
                      </a:cubicBezTo>
                      <a:lnTo>
                        <a:pt x="23353" y="521638"/>
                      </a:lnTo>
                      <a:lnTo>
                        <a:pt x="323" y="516989"/>
                      </a:lnTo>
                      <a:lnTo>
                        <a:pt x="8356" y="477200"/>
                      </a:lnTo>
                      <a:cubicBezTo>
                        <a:pt x="13736" y="464480"/>
                        <a:pt x="21522" y="453024"/>
                        <a:pt x="31143" y="443403"/>
                      </a:cubicBezTo>
                      <a:close/>
                      <a:moveTo>
                        <a:pt x="330826" y="413413"/>
                      </a:moveTo>
                      <a:lnTo>
                        <a:pt x="341038" y="428561"/>
                      </a:lnTo>
                      <a:cubicBezTo>
                        <a:pt x="352820" y="440342"/>
                        <a:pt x="369096" y="447629"/>
                        <a:pt x="387075" y="447629"/>
                      </a:cubicBezTo>
                      <a:lnTo>
                        <a:pt x="400136" y="447630"/>
                      </a:lnTo>
                      <a:lnTo>
                        <a:pt x="400136" y="456533"/>
                      </a:lnTo>
                      <a:cubicBezTo>
                        <a:pt x="400136" y="492490"/>
                        <a:pt x="370987" y="521639"/>
                        <a:pt x="335030" y="521639"/>
                      </a:cubicBezTo>
                      <a:lnTo>
                        <a:pt x="326620" y="521638"/>
                      </a:lnTo>
                      <a:cubicBezTo>
                        <a:pt x="290663" y="521638"/>
                        <a:pt x="261514" y="492490"/>
                        <a:pt x="261514" y="456533"/>
                      </a:cubicBezTo>
                      <a:lnTo>
                        <a:pt x="261514" y="447630"/>
                      </a:lnTo>
                      <a:lnTo>
                        <a:pt x="274575" y="447630"/>
                      </a:lnTo>
                      <a:cubicBezTo>
                        <a:pt x="292554" y="447630"/>
                        <a:pt x="308830" y="440343"/>
                        <a:pt x="320612" y="428561"/>
                      </a:cubicBezTo>
                      <a:close/>
                      <a:moveTo>
                        <a:pt x="179192" y="413413"/>
                      </a:moveTo>
                      <a:lnTo>
                        <a:pt x="189404" y="428561"/>
                      </a:lnTo>
                      <a:cubicBezTo>
                        <a:pt x="201186" y="440342"/>
                        <a:pt x="217462" y="447629"/>
                        <a:pt x="235441" y="447629"/>
                      </a:cubicBezTo>
                      <a:lnTo>
                        <a:pt x="248502" y="447630"/>
                      </a:lnTo>
                      <a:lnTo>
                        <a:pt x="248502" y="456533"/>
                      </a:lnTo>
                      <a:cubicBezTo>
                        <a:pt x="248502" y="492490"/>
                        <a:pt x="219353" y="521639"/>
                        <a:pt x="183396" y="521639"/>
                      </a:cubicBezTo>
                      <a:lnTo>
                        <a:pt x="174986" y="521638"/>
                      </a:lnTo>
                      <a:cubicBezTo>
                        <a:pt x="139029" y="521638"/>
                        <a:pt x="109881" y="492490"/>
                        <a:pt x="109881" y="456533"/>
                      </a:cubicBezTo>
                      <a:lnTo>
                        <a:pt x="109881" y="447630"/>
                      </a:lnTo>
                      <a:lnTo>
                        <a:pt x="122942" y="447630"/>
                      </a:lnTo>
                      <a:cubicBezTo>
                        <a:pt x="140920" y="447630"/>
                        <a:pt x="157197" y="440343"/>
                        <a:pt x="168978" y="428561"/>
                      </a:cubicBezTo>
                      <a:close/>
                      <a:moveTo>
                        <a:pt x="152321" y="361753"/>
                      </a:moveTo>
                      <a:lnTo>
                        <a:pt x="161628" y="363632"/>
                      </a:lnTo>
                      <a:lnTo>
                        <a:pt x="174689" y="363633"/>
                      </a:lnTo>
                      <a:lnTo>
                        <a:pt x="174689" y="372536"/>
                      </a:lnTo>
                      <a:cubicBezTo>
                        <a:pt x="174689" y="408493"/>
                        <a:pt x="145541" y="437642"/>
                        <a:pt x="109584" y="437642"/>
                      </a:cubicBezTo>
                      <a:lnTo>
                        <a:pt x="101174" y="437641"/>
                      </a:lnTo>
                      <a:cubicBezTo>
                        <a:pt x="92185" y="437641"/>
                        <a:pt x="83621" y="435819"/>
                        <a:pt x="75832" y="432525"/>
                      </a:cubicBezTo>
                      <a:lnTo>
                        <a:pt x="61555" y="422899"/>
                      </a:lnTo>
                      <a:lnTo>
                        <a:pt x="64939" y="420617"/>
                      </a:lnTo>
                      <a:cubicBezTo>
                        <a:pt x="77660" y="415236"/>
                        <a:pt x="91646" y="412261"/>
                        <a:pt x="106326" y="412261"/>
                      </a:cubicBezTo>
                      <a:lnTo>
                        <a:pt x="159310" y="412261"/>
                      </a:lnTo>
                      <a:close/>
                      <a:moveTo>
                        <a:pt x="408647" y="329416"/>
                      </a:moveTo>
                      <a:lnTo>
                        <a:pt x="418859" y="344563"/>
                      </a:lnTo>
                      <a:cubicBezTo>
                        <a:pt x="424750" y="350454"/>
                        <a:pt x="431765" y="355222"/>
                        <a:pt x="439554" y="358516"/>
                      </a:cubicBezTo>
                      <a:lnTo>
                        <a:pt x="460987" y="362843"/>
                      </a:lnTo>
                      <a:lnTo>
                        <a:pt x="457508" y="419503"/>
                      </a:lnTo>
                      <a:lnTo>
                        <a:pt x="438193" y="432525"/>
                      </a:lnTo>
                      <a:cubicBezTo>
                        <a:pt x="430404" y="435820"/>
                        <a:pt x="421841" y="437642"/>
                        <a:pt x="412851" y="437642"/>
                      </a:cubicBezTo>
                      <a:lnTo>
                        <a:pt x="404441" y="437641"/>
                      </a:lnTo>
                      <a:cubicBezTo>
                        <a:pt x="368484" y="437641"/>
                        <a:pt x="339336" y="408493"/>
                        <a:pt x="339336" y="372536"/>
                      </a:cubicBezTo>
                      <a:lnTo>
                        <a:pt x="339336" y="363633"/>
                      </a:lnTo>
                      <a:lnTo>
                        <a:pt x="352396" y="363633"/>
                      </a:lnTo>
                      <a:cubicBezTo>
                        <a:pt x="370375" y="363633"/>
                        <a:pt x="386651" y="356346"/>
                        <a:pt x="398433" y="344564"/>
                      </a:cubicBezTo>
                      <a:close/>
                      <a:moveTo>
                        <a:pt x="257013" y="329416"/>
                      </a:moveTo>
                      <a:lnTo>
                        <a:pt x="267225" y="344563"/>
                      </a:lnTo>
                      <a:cubicBezTo>
                        <a:pt x="279007" y="356345"/>
                        <a:pt x="295284" y="363632"/>
                        <a:pt x="313262" y="363632"/>
                      </a:cubicBezTo>
                      <a:lnTo>
                        <a:pt x="326323" y="363633"/>
                      </a:lnTo>
                      <a:lnTo>
                        <a:pt x="326323" y="372536"/>
                      </a:lnTo>
                      <a:cubicBezTo>
                        <a:pt x="326323" y="408493"/>
                        <a:pt x="297174" y="437642"/>
                        <a:pt x="261217" y="437642"/>
                      </a:cubicBezTo>
                      <a:lnTo>
                        <a:pt x="252807" y="437641"/>
                      </a:lnTo>
                      <a:cubicBezTo>
                        <a:pt x="216850" y="437641"/>
                        <a:pt x="187702" y="408493"/>
                        <a:pt x="187702" y="372536"/>
                      </a:cubicBezTo>
                      <a:lnTo>
                        <a:pt x="187702" y="363633"/>
                      </a:lnTo>
                      <a:lnTo>
                        <a:pt x="200763" y="363633"/>
                      </a:lnTo>
                      <a:cubicBezTo>
                        <a:pt x="218741" y="363633"/>
                        <a:pt x="235018" y="356346"/>
                        <a:pt x="246799" y="344564"/>
                      </a:cubicBezTo>
                      <a:close/>
                      <a:moveTo>
                        <a:pt x="467130" y="262781"/>
                      </a:moveTo>
                      <a:lnTo>
                        <a:pt x="461831" y="349093"/>
                      </a:lnTo>
                      <a:lnTo>
                        <a:pt x="452912" y="347293"/>
                      </a:lnTo>
                      <a:cubicBezTo>
                        <a:pt x="429544" y="337409"/>
                        <a:pt x="413148" y="314271"/>
                        <a:pt x="413148" y="287303"/>
                      </a:cubicBezTo>
                      <a:lnTo>
                        <a:pt x="413148" y="278401"/>
                      </a:lnTo>
                      <a:lnTo>
                        <a:pt x="426209" y="278401"/>
                      </a:lnTo>
                      <a:cubicBezTo>
                        <a:pt x="435198" y="278401"/>
                        <a:pt x="443762" y="276579"/>
                        <a:pt x="451551" y="273284"/>
                      </a:cubicBezTo>
                      <a:close/>
                      <a:moveTo>
                        <a:pt x="330826" y="244183"/>
                      </a:moveTo>
                      <a:lnTo>
                        <a:pt x="341038" y="259331"/>
                      </a:lnTo>
                      <a:cubicBezTo>
                        <a:pt x="352820" y="271113"/>
                        <a:pt x="369096" y="278400"/>
                        <a:pt x="387075" y="278400"/>
                      </a:cubicBezTo>
                      <a:lnTo>
                        <a:pt x="400136" y="278401"/>
                      </a:lnTo>
                      <a:lnTo>
                        <a:pt x="400136" y="287304"/>
                      </a:lnTo>
                      <a:cubicBezTo>
                        <a:pt x="400136" y="323261"/>
                        <a:pt x="370987" y="352409"/>
                        <a:pt x="335030" y="352409"/>
                      </a:cubicBezTo>
                      <a:lnTo>
                        <a:pt x="326620" y="352409"/>
                      </a:lnTo>
                      <a:cubicBezTo>
                        <a:pt x="290663" y="352409"/>
                        <a:pt x="261514" y="323260"/>
                        <a:pt x="261514" y="287303"/>
                      </a:cubicBezTo>
                      <a:lnTo>
                        <a:pt x="261514" y="278401"/>
                      </a:lnTo>
                      <a:lnTo>
                        <a:pt x="274575" y="278401"/>
                      </a:lnTo>
                      <a:cubicBezTo>
                        <a:pt x="292554" y="278401"/>
                        <a:pt x="308830" y="271113"/>
                        <a:pt x="320612" y="259332"/>
                      </a:cubicBezTo>
                      <a:close/>
                      <a:moveTo>
                        <a:pt x="179192" y="244183"/>
                      </a:moveTo>
                      <a:lnTo>
                        <a:pt x="189404" y="259331"/>
                      </a:lnTo>
                      <a:cubicBezTo>
                        <a:pt x="201186" y="271113"/>
                        <a:pt x="217462" y="278400"/>
                        <a:pt x="235441" y="278400"/>
                      </a:cubicBezTo>
                      <a:lnTo>
                        <a:pt x="248502" y="278401"/>
                      </a:lnTo>
                      <a:lnTo>
                        <a:pt x="248502" y="287304"/>
                      </a:lnTo>
                      <a:cubicBezTo>
                        <a:pt x="248502" y="323261"/>
                        <a:pt x="219353" y="352409"/>
                        <a:pt x="183396" y="352409"/>
                      </a:cubicBezTo>
                      <a:lnTo>
                        <a:pt x="174986" y="352409"/>
                      </a:lnTo>
                      <a:lnTo>
                        <a:pt x="150340" y="347433"/>
                      </a:lnTo>
                      <a:lnTo>
                        <a:pt x="140303" y="274896"/>
                      </a:lnTo>
                      <a:lnTo>
                        <a:pt x="148284" y="273284"/>
                      </a:lnTo>
                      <a:cubicBezTo>
                        <a:pt x="156073" y="269990"/>
                        <a:pt x="163088" y="265223"/>
                        <a:pt x="168978" y="259332"/>
                      </a:cubicBezTo>
                      <a:close/>
                      <a:moveTo>
                        <a:pt x="127651" y="183464"/>
                      </a:moveTo>
                      <a:lnTo>
                        <a:pt x="136286" y="189287"/>
                      </a:lnTo>
                      <a:cubicBezTo>
                        <a:pt x="144075" y="192581"/>
                        <a:pt x="152639" y="194403"/>
                        <a:pt x="161628" y="194403"/>
                      </a:cubicBezTo>
                      <a:lnTo>
                        <a:pt x="174689" y="194403"/>
                      </a:lnTo>
                      <a:lnTo>
                        <a:pt x="174689" y="203307"/>
                      </a:lnTo>
                      <a:cubicBezTo>
                        <a:pt x="174689" y="221285"/>
                        <a:pt x="167402" y="237561"/>
                        <a:pt x="155620" y="249343"/>
                      </a:cubicBezTo>
                      <a:lnTo>
                        <a:pt x="138376" y="260970"/>
                      </a:lnTo>
                      <a:close/>
                      <a:moveTo>
                        <a:pt x="408647" y="160186"/>
                      </a:moveTo>
                      <a:lnTo>
                        <a:pt x="418859" y="175334"/>
                      </a:lnTo>
                      <a:cubicBezTo>
                        <a:pt x="430641" y="187116"/>
                        <a:pt x="446917" y="194403"/>
                        <a:pt x="464896" y="194403"/>
                      </a:cubicBezTo>
                      <a:lnTo>
                        <a:pt x="471329" y="194403"/>
                      </a:lnTo>
                      <a:lnTo>
                        <a:pt x="468864" y="234547"/>
                      </a:lnTo>
                      <a:lnTo>
                        <a:pt x="458888" y="249343"/>
                      </a:lnTo>
                      <a:cubicBezTo>
                        <a:pt x="447106" y="261125"/>
                        <a:pt x="430830" y="268412"/>
                        <a:pt x="412851" y="268412"/>
                      </a:cubicBezTo>
                      <a:lnTo>
                        <a:pt x="404441" y="268412"/>
                      </a:lnTo>
                      <a:cubicBezTo>
                        <a:pt x="368484" y="268412"/>
                        <a:pt x="339336" y="239263"/>
                        <a:pt x="339336" y="203306"/>
                      </a:cubicBezTo>
                      <a:lnTo>
                        <a:pt x="339336" y="194403"/>
                      </a:lnTo>
                      <a:lnTo>
                        <a:pt x="352396" y="194403"/>
                      </a:lnTo>
                      <a:cubicBezTo>
                        <a:pt x="370375" y="194403"/>
                        <a:pt x="386651" y="187116"/>
                        <a:pt x="398433" y="175335"/>
                      </a:cubicBezTo>
                      <a:close/>
                      <a:moveTo>
                        <a:pt x="257013" y="160186"/>
                      </a:moveTo>
                      <a:lnTo>
                        <a:pt x="267225" y="175334"/>
                      </a:lnTo>
                      <a:cubicBezTo>
                        <a:pt x="279007" y="187116"/>
                        <a:pt x="295284" y="194403"/>
                        <a:pt x="313262" y="194403"/>
                      </a:cubicBezTo>
                      <a:lnTo>
                        <a:pt x="326323" y="194403"/>
                      </a:lnTo>
                      <a:lnTo>
                        <a:pt x="326323" y="203307"/>
                      </a:lnTo>
                      <a:cubicBezTo>
                        <a:pt x="326323" y="239264"/>
                        <a:pt x="297174" y="268412"/>
                        <a:pt x="261217" y="268412"/>
                      </a:cubicBezTo>
                      <a:lnTo>
                        <a:pt x="252807" y="268412"/>
                      </a:lnTo>
                      <a:cubicBezTo>
                        <a:pt x="216850" y="268412"/>
                        <a:pt x="187702" y="239263"/>
                        <a:pt x="187702" y="203306"/>
                      </a:cubicBezTo>
                      <a:lnTo>
                        <a:pt x="187702" y="194403"/>
                      </a:lnTo>
                      <a:lnTo>
                        <a:pt x="200763" y="194403"/>
                      </a:lnTo>
                      <a:cubicBezTo>
                        <a:pt x="218741" y="194403"/>
                        <a:pt x="235018" y="187116"/>
                        <a:pt x="246799" y="175335"/>
                      </a:cubicBezTo>
                      <a:close/>
                      <a:moveTo>
                        <a:pt x="478282" y="81150"/>
                      </a:moveTo>
                      <a:lnTo>
                        <a:pt x="472094" y="181936"/>
                      </a:lnTo>
                      <a:lnTo>
                        <a:pt x="452912" y="178063"/>
                      </a:lnTo>
                      <a:cubicBezTo>
                        <a:pt x="429544" y="168180"/>
                        <a:pt x="413148" y="145042"/>
                        <a:pt x="413148" y="118074"/>
                      </a:cubicBezTo>
                      <a:lnTo>
                        <a:pt x="413148" y="109171"/>
                      </a:lnTo>
                      <a:lnTo>
                        <a:pt x="426209" y="109171"/>
                      </a:lnTo>
                      <a:cubicBezTo>
                        <a:pt x="444188" y="109171"/>
                        <a:pt x="460464" y="101884"/>
                        <a:pt x="472246" y="90102"/>
                      </a:cubicBezTo>
                      <a:close/>
                      <a:moveTo>
                        <a:pt x="330826" y="74954"/>
                      </a:moveTo>
                      <a:lnTo>
                        <a:pt x="341038" y="90102"/>
                      </a:lnTo>
                      <a:cubicBezTo>
                        <a:pt x="352820" y="101883"/>
                        <a:pt x="369096" y="109171"/>
                        <a:pt x="387075" y="109171"/>
                      </a:cubicBezTo>
                      <a:lnTo>
                        <a:pt x="400136" y="109171"/>
                      </a:lnTo>
                      <a:lnTo>
                        <a:pt x="400136" y="118074"/>
                      </a:lnTo>
                      <a:cubicBezTo>
                        <a:pt x="400136" y="154031"/>
                        <a:pt x="370987" y="183180"/>
                        <a:pt x="335030" y="183180"/>
                      </a:cubicBezTo>
                      <a:lnTo>
                        <a:pt x="326620" y="183179"/>
                      </a:lnTo>
                      <a:cubicBezTo>
                        <a:pt x="290663" y="183179"/>
                        <a:pt x="261514" y="154031"/>
                        <a:pt x="261514" y="118074"/>
                      </a:cubicBezTo>
                      <a:lnTo>
                        <a:pt x="261514" y="109171"/>
                      </a:lnTo>
                      <a:lnTo>
                        <a:pt x="274575" y="109171"/>
                      </a:lnTo>
                      <a:cubicBezTo>
                        <a:pt x="292554" y="109171"/>
                        <a:pt x="308830" y="101884"/>
                        <a:pt x="320612" y="90102"/>
                      </a:cubicBezTo>
                      <a:close/>
                      <a:moveTo>
                        <a:pt x="179192" y="74954"/>
                      </a:moveTo>
                      <a:lnTo>
                        <a:pt x="189404" y="90102"/>
                      </a:lnTo>
                      <a:cubicBezTo>
                        <a:pt x="201186" y="101883"/>
                        <a:pt x="217462" y="109171"/>
                        <a:pt x="235441" y="109171"/>
                      </a:cubicBezTo>
                      <a:lnTo>
                        <a:pt x="248502" y="109171"/>
                      </a:lnTo>
                      <a:lnTo>
                        <a:pt x="248502" y="118074"/>
                      </a:lnTo>
                      <a:cubicBezTo>
                        <a:pt x="248502" y="154031"/>
                        <a:pt x="219353" y="183180"/>
                        <a:pt x="183396" y="183180"/>
                      </a:cubicBezTo>
                      <a:lnTo>
                        <a:pt x="174986" y="183179"/>
                      </a:lnTo>
                      <a:cubicBezTo>
                        <a:pt x="157008" y="183179"/>
                        <a:pt x="140731" y="175892"/>
                        <a:pt x="128950" y="164111"/>
                      </a:cubicBezTo>
                      <a:lnTo>
                        <a:pt x="123946" y="156689"/>
                      </a:lnTo>
                      <a:lnTo>
                        <a:pt x="117371" y="109171"/>
                      </a:lnTo>
                      <a:lnTo>
                        <a:pt x="122942" y="109171"/>
                      </a:lnTo>
                      <a:cubicBezTo>
                        <a:pt x="140920" y="109171"/>
                        <a:pt x="157197" y="101884"/>
                        <a:pt x="168978" y="90102"/>
                      </a:cubicBezTo>
                      <a:close/>
                      <a:moveTo>
                        <a:pt x="439809" y="0"/>
                      </a:moveTo>
                      <a:lnTo>
                        <a:pt x="483264" y="0"/>
                      </a:lnTo>
                      <a:lnTo>
                        <a:pt x="482408" y="13950"/>
                      </a:lnTo>
                      <a:lnTo>
                        <a:pt x="478254" y="13950"/>
                      </a:lnTo>
                      <a:cubicBezTo>
                        <a:pt x="469264" y="13950"/>
                        <a:pt x="460701" y="12128"/>
                        <a:pt x="452912" y="8834"/>
                      </a:cubicBezTo>
                      <a:close/>
                      <a:moveTo>
                        <a:pt x="402549" y="0"/>
                      </a:moveTo>
                      <a:lnTo>
                        <a:pt x="414744" y="0"/>
                      </a:lnTo>
                      <a:lnTo>
                        <a:pt x="418859" y="6105"/>
                      </a:lnTo>
                      <a:cubicBezTo>
                        <a:pt x="430641" y="17886"/>
                        <a:pt x="446917" y="25174"/>
                        <a:pt x="464896" y="25174"/>
                      </a:cubicBezTo>
                      <a:lnTo>
                        <a:pt x="477957" y="25174"/>
                      </a:lnTo>
                      <a:lnTo>
                        <a:pt x="477957" y="34077"/>
                      </a:lnTo>
                      <a:cubicBezTo>
                        <a:pt x="477957" y="70034"/>
                        <a:pt x="448808" y="99183"/>
                        <a:pt x="412851" y="99183"/>
                      </a:cubicBezTo>
                      <a:lnTo>
                        <a:pt x="404441" y="99182"/>
                      </a:lnTo>
                      <a:cubicBezTo>
                        <a:pt x="368484" y="99182"/>
                        <a:pt x="339336" y="70034"/>
                        <a:pt x="339336" y="34077"/>
                      </a:cubicBezTo>
                      <a:lnTo>
                        <a:pt x="339336" y="25174"/>
                      </a:lnTo>
                      <a:lnTo>
                        <a:pt x="352396" y="25174"/>
                      </a:lnTo>
                      <a:cubicBezTo>
                        <a:pt x="370375" y="25174"/>
                        <a:pt x="386651" y="17887"/>
                        <a:pt x="398433" y="6105"/>
                      </a:cubicBezTo>
                      <a:close/>
                      <a:moveTo>
                        <a:pt x="288176" y="0"/>
                      </a:moveTo>
                      <a:lnTo>
                        <a:pt x="373475" y="0"/>
                      </a:lnTo>
                      <a:lnTo>
                        <a:pt x="360372" y="8834"/>
                      </a:lnTo>
                      <a:cubicBezTo>
                        <a:pt x="352583" y="12129"/>
                        <a:pt x="344020" y="13951"/>
                        <a:pt x="335030" y="13951"/>
                      </a:cubicBezTo>
                      <a:lnTo>
                        <a:pt x="326620" y="13950"/>
                      </a:lnTo>
                      <a:cubicBezTo>
                        <a:pt x="317631" y="13950"/>
                        <a:pt x="309067" y="12128"/>
                        <a:pt x="301278" y="8834"/>
                      </a:cubicBezTo>
                      <a:close/>
                      <a:moveTo>
                        <a:pt x="250915" y="0"/>
                      </a:moveTo>
                      <a:lnTo>
                        <a:pt x="263110" y="0"/>
                      </a:lnTo>
                      <a:lnTo>
                        <a:pt x="267225" y="6105"/>
                      </a:lnTo>
                      <a:cubicBezTo>
                        <a:pt x="279007" y="17886"/>
                        <a:pt x="295284" y="25174"/>
                        <a:pt x="313262" y="25174"/>
                      </a:cubicBezTo>
                      <a:lnTo>
                        <a:pt x="326323" y="25174"/>
                      </a:lnTo>
                      <a:lnTo>
                        <a:pt x="326323" y="34077"/>
                      </a:lnTo>
                      <a:cubicBezTo>
                        <a:pt x="326323" y="70034"/>
                        <a:pt x="297174" y="99183"/>
                        <a:pt x="261217" y="99183"/>
                      </a:cubicBezTo>
                      <a:lnTo>
                        <a:pt x="252807" y="99182"/>
                      </a:lnTo>
                      <a:cubicBezTo>
                        <a:pt x="216850" y="99182"/>
                        <a:pt x="187702" y="70034"/>
                        <a:pt x="187702" y="34077"/>
                      </a:cubicBezTo>
                      <a:lnTo>
                        <a:pt x="187702" y="25174"/>
                      </a:lnTo>
                      <a:lnTo>
                        <a:pt x="200763" y="25174"/>
                      </a:lnTo>
                      <a:cubicBezTo>
                        <a:pt x="218741" y="25174"/>
                        <a:pt x="235018" y="17887"/>
                        <a:pt x="246799" y="6105"/>
                      </a:cubicBezTo>
                      <a:close/>
                      <a:moveTo>
                        <a:pt x="136542" y="0"/>
                      </a:moveTo>
                      <a:lnTo>
                        <a:pt x="221841" y="0"/>
                      </a:lnTo>
                      <a:lnTo>
                        <a:pt x="208738" y="8834"/>
                      </a:lnTo>
                      <a:cubicBezTo>
                        <a:pt x="200949" y="12129"/>
                        <a:pt x="192386" y="13951"/>
                        <a:pt x="183396" y="13951"/>
                      </a:cubicBezTo>
                      <a:lnTo>
                        <a:pt x="174986" y="13950"/>
                      </a:lnTo>
                      <a:cubicBezTo>
                        <a:pt x="165997" y="13950"/>
                        <a:pt x="157433" y="12128"/>
                        <a:pt x="149644" y="8834"/>
                      </a:cubicBezTo>
                      <a:close/>
                      <a:moveTo>
                        <a:pt x="102264" y="0"/>
                      </a:moveTo>
                      <a:lnTo>
                        <a:pt x="111476" y="0"/>
                      </a:lnTo>
                      <a:lnTo>
                        <a:pt x="115592" y="6105"/>
                      </a:lnTo>
                      <a:cubicBezTo>
                        <a:pt x="127374" y="17886"/>
                        <a:pt x="143650" y="25174"/>
                        <a:pt x="161628" y="25174"/>
                      </a:cubicBezTo>
                      <a:lnTo>
                        <a:pt x="174689" y="25174"/>
                      </a:lnTo>
                      <a:lnTo>
                        <a:pt x="174689" y="34077"/>
                      </a:lnTo>
                      <a:cubicBezTo>
                        <a:pt x="174689" y="61045"/>
                        <a:pt x="158293" y="84183"/>
                        <a:pt x="134926" y="94067"/>
                      </a:cubicBezTo>
                      <a:lnTo>
                        <a:pt x="115814" y="97925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四角形: 角を丸くする 548">
                  <a:extLst>
                    <a:ext uri="{FF2B5EF4-FFF2-40B4-BE49-F238E27FC236}">
                      <a16:creationId xmlns:a16="http://schemas.microsoft.com/office/drawing/2014/main" id="{A00E9773-43A4-4E02-BF19-AC35E53B214B}"/>
                    </a:ext>
                  </a:extLst>
                </p:cNvPr>
                <p:cNvSpPr/>
                <p:nvPr/>
              </p:nvSpPr>
              <p:spPr>
                <a:xfrm>
                  <a:off x="5432491" y="2673350"/>
                  <a:ext cx="399918" cy="11430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3E311452-7B79-402A-A746-2A1699276F9D}"/>
                  </a:ext>
                </a:extLst>
              </p:cNvPr>
              <p:cNvGrpSpPr/>
              <p:nvPr/>
            </p:nvGrpSpPr>
            <p:grpSpPr>
              <a:xfrm flipH="1">
                <a:off x="3488663" y="5226971"/>
                <a:ext cx="492724" cy="689694"/>
                <a:chOff x="5339685" y="2673350"/>
                <a:chExt cx="492724" cy="689694"/>
              </a:xfrm>
              <a:grpFill/>
            </p:grpSpPr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D7D2316A-1E02-4315-8B2D-D14960BE0F9F}"/>
                    </a:ext>
                  </a:extLst>
                </p:cNvPr>
                <p:cNvSpPr/>
                <p:nvPr/>
              </p:nvSpPr>
              <p:spPr>
                <a:xfrm>
                  <a:off x="5339685" y="2738132"/>
                  <a:ext cx="483264" cy="624912"/>
                </a:xfrm>
                <a:custGeom>
                  <a:avLst/>
                  <a:gdLst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26100 w 483264"/>
                    <a:gd name="connsiteY2" fmla="*/ 413122 h 624912"/>
                    <a:gd name="connsiteX3" fmla="*/ 457111 w 483264"/>
                    <a:gd name="connsiteY3" fmla="*/ 425967 h 624912"/>
                    <a:gd name="connsiteX4" fmla="*/ 470816 w 483264"/>
                    <a:gd name="connsiteY4" fmla="*/ 459055 h 624912"/>
                    <a:gd name="connsiteX5" fmla="*/ 470816 w 483264"/>
                    <a:gd name="connsiteY5" fmla="*/ 581395 h 624912"/>
                    <a:gd name="connsiteX6" fmla="*/ 427299 w 483264"/>
                    <a:gd name="connsiteY6" fmla="*/ 624912 h 624912"/>
                    <a:gd name="connsiteX7" fmla="*/ 357540 w 483264"/>
                    <a:gd name="connsiteY7" fmla="*/ 624912 h 624912"/>
                    <a:gd name="connsiteX8" fmla="*/ 219738 w 483264"/>
                    <a:gd name="connsiteY8" fmla="*/ 624912 h 624912"/>
                    <a:gd name="connsiteX9" fmla="*/ 43517 w 483264"/>
                    <a:gd name="connsiteY9" fmla="*/ 624912 h 624912"/>
                    <a:gd name="connsiteX10" fmla="*/ 0 w 483264"/>
                    <a:gd name="connsiteY10" fmla="*/ 581395 h 624912"/>
                    <a:gd name="connsiteX11" fmla="*/ 0 w 483264"/>
                    <a:gd name="connsiteY11" fmla="*/ 518587 h 624912"/>
                    <a:gd name="connsiteX12" fmla="*/ 106326 w 483264"/>
                    <a:gd name="connsiteY12" fmla="*/ 412261 h 624912"/>
                    <a:gd name="connsiteX13" fmla="*/ 159310 w 483264"/>
                    <a:gd name="connsiteY13" fmla="*/ 412261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357540 w 483264"/>
                    <a:gd name="connsiteY6" fmla="*/ 624912 h 624912"/>
                    <a:gd name="connsiteX7" fmla="*/ 219738 w 483264"/>
                    <a:gd name="connsiteY7" fmla="*/ 624912 h 624912"/>
                    <a:gd name="connsiteX8" fmla="*/ 43517 w 483264"/>
                    <a:gd name="connsiteY8" fmla="*/ 624912 h 624912"/>
                    <a:gd name="connsiteX9" fmla="*/ 0 w 483264"/>
                    <a:gd name="connsiteY9" fmla="*/ 581395 h 624912"/>
                    <a:gd name="connsiteX10" fmla="*/ 0 w 483264"/>
                    <a:gd name="connsiteY10" fmla="*/ 518587 h 624912"/>
                    <a:gd name="connsiteX11" fmla="*/ 106326 w 483264"/>
                    <a:gd name="connsiteY11" fmla="*/ 412261 h 624912"/>
                    <a:gd name="connsiteX12" fmla="*/ 159310 w 483264"/>
                    <a:gd name="connsiteY12" fmla="*/ 412261 h 624912"/>
                    <a:gd name="connsiteX13" fmla="*/ 102264 w 483264"/>
                    <a:gd name="connsiteY13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219738 w 483264"/>
                    <a:gd name="connsiteY6" fmla="*/ 624912 h 624912"/>
                    <a:gd name="connsiteX7" fmla="*/ 43517 w 483264"/>
                    <a:gd name="connsiteY7" fmla="*/ 624912 h 624912"/>
                    <a:gd name="connsiteX8" fmla="*/ 0 w 483264"/>
                    <a:gd name="connsiteY8" fmla="*/ 581395 h 624912"/>
                    <a:gd name="connsiteX9" fmla="*/ 0 w 483264"/>
                    <a:gd name="connsiteY9" fmla="*/ 518587 h 624912"/>
                    <a:gd name="connsiteX10" fmla="*/ 106326 w 483264"/>
                    <a:gd name="connsiteY10" fmla="*/ 412261 h 624912"/>
                    <a:gd name="connsiteX11" fmla="*/ 159310 w 483264"/>
                    <a:gd name="connsiteY11" fmla="*/ 412261 h 624912"/>
                    <a:gd name="connsiteX12" fmla="*/ 102264 w 483264"/>
                    <a:gd name="connsiteY12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43517 w 483264"/>
                    <a:gd name="connsiteY6" fmla="*/ 624912 h 624912"/>
                    <a:gd name="connsiteX7" fmla="*/ 0 w 483264"/>
                    <a:gd name="connsiteY7" fmla="*/ 581395 h 624912"/>
                    <a:gd name="connsiteX8" fmla="*/ 0 w 483264"/>
                    <a:gd name="connsiteY8" fmla="*/ 518587 h 624912"/>
                    <a:gd name="connsiteX9" fmla="*/ 106326 w 483264"/>
                    <a:gd name="connsiteY9" fmla="*/ 412261 h 624912"/>
                    <a:gd name="connsiteX10" fmla="*/ 159310 w 483264"/>
                    <a:gd name="connsiteY10" fmla="*/ 412261 h 624912"/>
                    <a:gd name="connsiteX11" fmla="*/ 102264 w 483264"/>
                    <a:gd name="connsiteY11" fmla="*/ 0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3264" h="624912">
                      <a:moveTo>
                        <a:pt x="102264" y="0"/>
                      </a:moveTo>
                      <a:lnTo>
                        <a:pt x="483264" y="0"/>
                      </a:lnTo>
                      <a:lnTo>
                        <a:pt x="457111" y="425967"/>
                      </a:lnTo>
                      <a:cubicBezTo>
                        <a:pt x="465579" y="434435"/>
                        <a:pt x="470816" y="446133"/>
                        <a:pt x="470816" y="459055"/>
                      </a:cubicBezTo>
                      <a:lnTo>
                        <a:pt x="470816" y="581395"/>
                      </a:lnTo>
                      <a:cubicBezTo>
                        <a:pt x="470816" y="605429"/>
                        <a:pt x="451333" y="624912"/>
                        <a:pt x="427299" y="624912"/>
                      </a:cubicBezTo>
                      <a:lnTo>
                        <a:pt x="43517" y="624912"/>
                      </a:lnTo>
                      <a:cubicBezTo>
                        <a:pt x="19483" y="624912"/>
                        <a:pt x="0" y="605429"/>
                        <a:pt x="0" y="581395"/>
                      </a:cubicBezTo>
                      <a:lnTo>
                        <a:pt x="0" y="518587"/>
                      </a:lnTo>
                      <a:cubicBezTo>
                        <a:pt x="0" y="459865"/>
                        <a:pt x="47604" y="412261"/>
                        <a:pt x="106326" y="412261"/>
                      </a:cubicBezTo>
                      <a:lnTo>
                        <a:pt x="159310" y="412261"/>
                      </a:lnTo>
                      <a:lnTo>
                        <a:pt x="10226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E0CE8839-2E1A-4D9D-B845-9710C3104E65}"/>
                    </a:ext>
                  </a:extLst>
                </p:cNvPr>
                <p:cNvSpPr/>
                <p:nvPr/>
              </p:nvSpPr>
              <p:spPr>
                <a:xfrm>
                  <a:off x="5345112" y="2738132"/>
                  <a:ext cx="483264" cy="624912"/>
                </a:xfrm>
                <a:custGeom>
                  <a:avLst/>
                  <a:gdLst>
                    <a:gd name="connsiteX0" fmla="*/ 460840 w 483264"/>
                    <a:gd name="connsiteY0" fmla="*/ 605480 h 624912"/>
                    <a:gd name="connsiteX1" fmla="*/ 458071 w 483264"/>
                    <a:gd name="connsiteY1" fmla="*/ 612166 h 624912"/>
                    <a:gd name="connsiteX2" fmla="*/ 427299 w 483264"/>
                    <a:gd name="connsiteY2" fmla="*/ 624912 h 624912"/>
                    <a:gd name="connsiteX3" fmla="*/ 413148 w 483264"/>
                    <a:gd name="connsiteY3" fmla="*/ 624912 h 624912"/>
                    <a:gd name="connsiteX4" fmla="*/ 413148 w 483264"/>
                    <a:gd name="connsiteY4" fmla="*/ 616859 h 624912"/>
                    <a:gd name="connsiteX5" fmla="*/ 426209 w 483264"/>
                    <a:gd name="connsiteY5" fmla="*/ 616859 h 624912"/>
                    <a:gd name="connsiteX6" fmla="*/ 451551 w 483264"/>
                    <a:gd name="connsiteY6" fmla="*/ 611743 h 624912"/>
                    <a:gd name="connsiteX7" fmla="*/ 330826 w 483264"/>
                    <a:gd name="connsiteY7" fmla="*/ 582642 h 624912"/>
                    <a:gd name="connsiteX8" fmla="*/ 341038 w 483264"/>
                    <a:gd name="connsiteY8" fmla="*/ 597790 h 624912"/>
                    <a:gd name="connsiteX9" fmla="*/ 387075 w 483264"/>
                    <a:gd name="connsiteY9" fmla="*/ 616859 h 624912"/>
                    <a:gd name="connsiteX10" fmla="*/ 400136 w 483264"/>
                    <a:gd name="connsiteY10" fmla="*/ 616859 h 624912"/>
                    <a:gd name="connsiteX11" fmla="*/ 400136 w 483264"/>
                    <a:gd name="connsiteY11" fmla="*/ 624912 h 624912"/>
                    <a:gd name="connsiteX12" fmla="*/ 261514 w 483264"/>
                    <a:gd name="connsiteY12" fmla="*/ 624912 h 624912"/>
                    <a:gd name="connsiteX13" fmla="*/ 261514 w 483264"/>
                    <a:gd name="connsiteY13" fmla="*/ 616859 h 624912"/>
                    <a:gd name="connsiteX14" fmla="*/ 274575 w 483264"/>
                    <a:gd name="connsiteY14" fmla="*/ 616859 h 624912"/>
                    <a:gd name="connsiteX15" fmla="*/ 320612 w 483264"/>
                    <a:gd name="connsiteY15" fmla="*/ 597790 h 624912"/>
                    <a:gd name="connsiteX16" fmla="*/ 179192 w 483264"/>
                    <a:gd name="connsiteY16" fmla="*/ 582642 h 624912"/>
                    <a:gd name="connsiteX17" fmla="*/ 189404 w 483264"/>
                    <a:gd name="connsiteY17" fmla="*/ 597790 h 624912"/>
                    <a:gd name="connsiteX18" fmla="*/ 235441 w 483264"/>
                    <a:gd name="connsiteY18" fmla="*/ 616859 h 624912"/>
                    <a:gd name="connsiteX19" fmla="*/ 248502 w 483264"/>
                    <a:gd name="connsiteY19" fmla="*/ 616859 h 624912"/>
                    <a:gd name="connsiteX20" fmla="*/ 248502 w 483264"/>
                    <a:gd name="connsiteY20" fmla="*/ 624912 h 624912"/>
                    <a:gd name="connsiteX21" fmla="*/ 109881 w 483264"/>
                    <a:gd name="connsiteY21" fmla="*/ 624912 h 624912"/>
                    <a:gd name="connsiteX22" fmla="*/ 109881 w 483264"/>
                    <a:gd name="connsiteY22" fmla="*/ 616859 h 624912"/>
                    <a:gd name="connsiteX23" fmla="*/ 122942 w 483264"/>
                    <a:gd name="connsiteY23" fmla="*/ 616859 h 624912"/>
                    <a:gd name="connsiteX24" fmla="*/ 168978 w 483264"/>
                    <a:gd name="connsiteY24" fmla="*/ 597790 h 624912"/>
                    <a:gd name="connsiteX25" fmla="*/ 27558 w 483264"/>
                    <a:gd name="connsiteY25" fmla="*/ 582642 h 624912"/>
                    <a:gd name="connsiteX26" fmla="*/ 37771 w 483264"/>
                    <a:gd name="connsiteY26" fmla="*/ 597790 h 624912"/>
                    <a:gd name="connsiteX27" fmla="*/ 83807 w 483264"/>
                    <a:gd name="connsiteY27" fmla="*/ 616859 h 624912"/>
                    <a:gd name="connsiteX28" fmla="*/ 96868 w 483264"/>
                    <a:gd name="connsiteY28" fmla="*/ 616859 h 624912"/>
                    <a:gd name="connsiteX29" fmla="*/ 96868 w 483264"/>
                    <a:gd name="connsiteY29" fmla="*/ 624912 h 624912"/>
                    <a:gd name="connsiteX30" fmla="*/ 43517 w 483264"/>
                    <a:gd name="connsiteY30" fmla="*/ 624912 h 624912"/>
                    <a:gd name="connsiteX31" fmla="*/ 12746 w 483264"/>
                    <a:gd name="connsiteY31" fmla="*/ 612166 h 624912"/>
                    <a:gd name="connsiteX32" fmla="*/ 9095 w 483264"/>
                    <a:gd name="connsiteY32" fmla="*/ 603352 h 624912"/>
                    <a:gd name="connsiteX33" fmla="*/ 17345 w 483264"/>
                    <a:gd name="connsiteY33" fmla="*/ 597790 h 624912"/>
                    <a:gd name="connsiteX34" fmla="*/ 0 w 483264"/>
                    <a:gd name="connsiteY34" fmla="*/ 530844 h 624912"/>
                    <a:gd name="connsiteX35" fmla="*/ 9995 w 483264"/>
                    <a:gd name="connsiteY35" fmla="*/ 532862 h 624912"/>
                    <a:gd name="connsiteX36" fmla="*/ 23055 w 483264"/>
                    <a:gd name="connsiteY36" fmla="*/ 532862 h 624912"/>
                    <a:gd name="connsiteX37" fmla="*/ 23055 w 483264"/>
                    <a:gd name="connsiteY37" fmla="*/ 541765 h 624912"/>
                    <a:gd name="connsiteX38" fmla="*/ 3986 w 483264"/>
                    <a:gd name="connsiteY38" fmla="*/ 587802 h 624912"/>
                    <a:gd name="connsiteX39" fmla="*/ 2945 w 483264"/>
                    <a:gd name="connsiteY39" fmla="*/ 588504 h 624912"/>
                    <a:gd name="connsiteX40" fmla="*/ 0 w 483264"/>
                    <a:gd name="connsiteY40" fmla="*/ 581395 h 624912"/>
                    <a:gd name="connsiteX41" fmla="*/ 408647 w 483264"/>
                    <a:gd name="connsiteY41" fmla="*/ 498645 h 624912"/>
                    <a:gd name="connsiteX42" fmla="*/ 418859 w 483264"/>
                    <a:gd name="connsiteY42" fmla="*/ 513793 h 624912"/>
                    <a:gd name="connsiteX43" fmla="*/ 464896 w 483264"/>
                    <a:gd name="connsiteY43" fmla="*/ 532862 h 624912"/>
                    <a:gd name="connsiteX44" fmla="*/ 470816 w 483264"/>
                    <a:gd name="connsiteY44" fmla="*/ 532862 h 624912"/>
                    <a:gd name="connsiteX45" fmla="*/ 470816 w 483264"/>
                    <a:gd name="connsiteY45" fmla="*/ 570110 h 624912"/>
                    <a:gd name="connsiteX46" fmla="*/ 458888 w 483264"/>
                    <a:gd name="connsiteY46" fmla="*/ 587802 h 624912"/>
                    <a:gd name="connsiteX47" fmla="*/ 412851 w 483264"/>
                    <a:gd name="connsiteY47" fmla="*/ 606871 h 624912"/>
                    <a:gd name="connsiteX48" fmla="*/ 404441 w 483264"/>
                    <a:gd name="connsiteY48" fmla="*/ 606871 h 624912"/>
                    <a:gd name="connsiteX49" fmla="*/ 339336 w 483264"/>
                    <a:gd name="connsiteY49" fmla="*/ 541765 h 624912"/>
                    <a:gd name="connsiteX50" fmla="*/ 339336 w 483264"/>
                    <a:gd name="connsiteY50" fmla="*/ 532862 h 624912"/>
                    <a:gd name="connsiteX51" fmla="*/ 352396 w 483264"/>
                    <a:gd name="connsiteY51" fmla="*/ 532862 h 624912"/>
                    <a:gd name="connsiteX52" fmla="*/ 398433 w 483264"/>
                    <a:gd name="connsiteY52" fmla="*/ 513793 h 624912"/>
                    <a:gd name="connsiteX53" fmla="*/ 257013 w 483264"/>
                    <a:gd name="connsiteY53" fmla="*/ 498645 h 624912"/>
                    <a:gd name="connsiteX54" fmla="*/ 267225 w 483264"/>
                    <a:gd name="connsiteY54" fmla="*/ 513793 h 624912"/>
                    <a:gd name="connsiteX55" fmla="*/ 313262 w 483264"/>
                    <a:gd name="connsiteY55" fmla="*/ 532862 h 624912"/>
                    <a:gd name="connsiteX56" fmla="*/ 326323 w 483264"/>
                    <a:gd name="connsiteY56" fmla="*/ 532862 h 624912"/>
                    <a:gd name="connsiteX57" fmla="*/ 326323 w 483264"/>
                    <a:gd name="connsiteY57" fmla="*/ 541765 h 624912"/>
                    <a:gd name="connsiteX58" fmla="*/ 261217 w 483264"/>
                    <a:gd name="connsiteY58" fmla="*/ 606871 h 624912"/>
                    <a:gd name="connsiteX59" fmla="*/ 252807 w 483264"/>
                    <a:gd name="connsiteY59" fmla="*/ 606871 h 624912"/>
                    <a:gd name="connsiteX60" fmla="*/ 187702 w 483264"/>
                    <a:gd name="connsiteY60" fmla="*/ 541765 h 624912"/>
                    <a:gd name="connsiteX61" fmla="*/ 187702 w 483264"/>
                    <a:gd name="connsiteY61" fmla="*/ 532862 h 624912"/>
                    <a:gd name="connsiteX62" fmla="*/ 200763 w 483264"/>
                    <a:gd name="connsiteY62" fmla="*/ 532862 h 624912"/>
                    <a:gd name="connsiteX63" fmla="*/ 246799 w 483264"/>
                    <a:gd name="connsiteY63" fmla="*/ 513793 h 624912"/>
                    <a:gd name="connsiteX64" fmla="*/ 105379 w 483264"/>
                    <a:gd name="connsiteY64" fmla="*/ 498645 h 624912"/>
                    <a:gd name="connsiteX65" fmla="*/ 115592 w 483264"/>
                    <a:gd name="connsiteY65" fmla="*/ 513793 h 624912"/>
                    <a:gd name="connsiteX66" fmla="*/ 161628 w 483264"/>
                    <a:gd name="connsiteY66" fmla="*/ 532862 h 624912"/>
                    <a:gd name="connsiteX67" fmla="*/ 174689 w 483264"/>
                    <a:gd name="connsiteY67" fmla="*/ 532862 h 624912"/>
                    <a:gd name="connsiteX68" fmla="*/ 174689 w 483264"/>
                    <a:gd name="connsiteY68" fmla="*/ 541765 h 624912"/>
                    <a:gd name="connsiteX69" fmla="*/ 109584 w 483264"/>
                    <a:gd name="connsiteY69" fmla="*/ 606871 h 624912"/>
                    <a:gd name="connsiteX70" fmla="*/ 101174 w 483264"/>
                    <a:gd name="connsiteY70" fmla="*/ 606871 h 624912"/>
                    <a:gd name="connsiteX71" fmla="*/ 36068 w 483264"/>
                    <a:gd name="connsiteY71" fmla="*/ 541765 h 624912"/>
                    <a:gd name="connsiteX72" fmla="*/ 36068 w 483264"/>
                    <a:gd name="connsiteY72" fmla="*/ 532862 h 624912"/>
                    <a:gd name="connsiteX73" fmla="*/ 49129 w 483264"/>
                    <a:gd name="connsiteY73" fmla="*/ 532862 h 624912"/>
                    <a:gd name="connsiteX74" fmla="*/ 95166 w 483264"/>
                    <a:gd name="connsiteY74" fmla="*/ 513793 h 624912"/>
                    <a:gd name="connsiteX75" fmla="*/ 463043 w 483264"/>
                    <a:gd name="connsiteY75" fmla="*/ 434766 h 624912"/>
                    <a:gd name="connsiteX76" fmla="*/ 467139 w 483264"/>
                    <a:gd name="connsiteY76" fmla="*/ 440841 h 624912"/>
                    <a:gd name="connsiteX77" fmla="*/ 470816 w 483264"/>
                    <a:gd name="connsiteY77" fmla="*/ 459055 h 624912"/>
                    <a:gd name="connsiteX78" fmla="*/ 470816 w 483264"/>
                    <a:gd name="connsiteY78" fmla="*/ 520137 h 624912"/>
                    <a:gd name="connsiteX79" fmla="*/ 452912 w 483264"/>
                    <a:gd name="connsiteY79" fmla="*/ 516522 h 624912"/>
                    <a:gd name="connsiteX80" fmla="*/ 413148 w 483264"/>
                    <a:gd name="connsiteY80" fmla="*/ 456533 h 624912"/>
                    <a:gd name="connsiteX81" fmla="*/ 413148 w 483264"/>
                    <a:gd name="connsiteY81" fmla="*/ 447630 h 624912"/>
                    <a:gd name="connsiteX82" fmla="*/ 426209 w 483264"/>
                    <a:gd name="connsiteY82" fmla="*/ 447630 h 624912"/>
                    <a:gd name="connsiteX83" fmla="*/ 451551 w 483264"/>
                    <a:gd name="connsiteY83" fmla="*/ 442514 h 624912"/>
                    <a:gd name="connsiteX84" fmla="*/ 45464 w 483264"/>
                    <a:gd name="connsiteY84" fmla="*/ 433748 h 624912"/>
                    <a:gd name="connsiteX85" fmla="*/ 58465 w 483264"/>
                    <a:gd name="connsiteY85" fmla="*/ 442513 h 624912"/>
                    <a:gd name="connsiteX86" fmla="*/ 83807 w 483264"/>
                    <a:gd name="connsiteY86" fmla="*/ 447629 h 624912"/>
                    <a:gd name="connsiteX87" fmla="*/ 96868 w 483264"/>
                    <a:gd name="connsiteY87" fmla="*/ 447630 h 624912"/>
                    <a:gd name="connsiteX88" fmla="*/ 96868 w 483264"/>
                    <a:gd name="connsiteY88" fmla="*/ 456533 h 624912"/>
                    <a:gd name="connsiteX89" fmla="*/ 31762 w 483264"/>
                    <a:gd name="connsiteY89" fmla="*/ 521639 h 624912"/>
                    <a:gd name="connsiteX90" fmla="*/ 23353 w 483264"/>
                    <a:gd name="connsiteY90" fmla="*/ 521638 h 624912"/>
                    <a:gd name="connsiteX91" fmla="*/ 323 w 483264"/>
                    <a:gd name="connsiteY91" fmla="*/ 516989 h 624912"/>
                    <a:gd name="connsiteX92" fmla="*/ 8356 w 483264"/>
                    <a:gd name="connsiteY92" fmla="*/ 477200 h 624912"/>
                    <a:gd name="connsiteX93" fmla="*/ 31143 w 483264"/>
                    <a:gd name="connsiteY93" fmla="*/ 443403 h 624912"/>
                    <a:gd name="connsiteX94" fmla="*/ 330826 w 483264"/>
                    <a:gd name="connsiteY94" fmla="*/ 413413 h 624912"/>
                    <a:gd name="connsiteX95" fmla="*/ 341038 w 483264"/>
                    <a:gd name="connsiteY95" fmla="*/ 428561 h 624912"/>
                    <a:gd name="connsiteX96" fmla="*/ 387075 w 483264"/>
                    <a:gd name="connsiteY96" fmla="*/ 447629 h 624912"/>
                    <a:gd name="connsiteX97" fmla="*/ 400136 w 483264"/>
                    <a:gd name="connsiteY97" fmla="*/ 447630 h 624912"/>
                    <a:gd name="connsiteX98" fmla="*/ 400136 w 483264"/>
                    <a:gd name="connsiteY98" fmla="*/ 456533 h 624912"/>
                    <a:gd name="connsiteX99" fmla="*/ 335030 w 483264"/>
                    <a:gd name="connsiteY99" fmla="*/ 521639 h 624912"/>
                    <a:gd name="connsiteX100" fmla="*/ 326620 w 483264"/>
                    <a:gd name="connsiteY100" fmla="*/ 521638 h 624912"/>
                    <a:gd name="connsiteX101" fmla="*/ 261514 w 483264"/>
                    <a:gd name="connsiteY101" fmla="*/ 456533 h 624912"/>
                    <a:gd name="connsiteX102" fmla="*/ 261514 w 483264"/>
                    <a:gd name="connsiteY102" fmla="*/ 447630 h 624912"/>
                    <a:gd name="connsiteX103" fmla="*/ 274575 w 483264"/>
                    <a:gd name="connsiteY103" fmla="*/ 447630 h 624912"/>
                    <a:gd name="connsiteX104" fmla="*/ 320612 w 483264"/>
                    <a:gd name="connsiteY104" fmla="*/ 428561 h 624912"/>
                    <a:gd name="connsiteX105" fmla="*/ 179192 w 483264"/>
                    <a:gd name="connsiteY105" fmla="*/ 413413 h 624912"/>
                    <a:gd name="connsiteX106" fmla="*/ 189404 w 483264"/>
                    <a:gd name="connsiteY106" fmla="*/ 428561 h 624912"/>
                    <a:gd name="connsiteX107" fmla="*/ 235441 w 483264"/>
                    <a:gd name="connsiteY107" fmla="*/ 447629 h 624912"/>
                    <a:gd name="connsiteX108" fmla="*/ 248502 w 483264"/>
                    <a:gd name="connsiteY108" fmla="*/ 447630 h 624912"/>
                    <a:gd name="connsiteX109" fmla="*/ 248502 w 483264"/>
                    <a:gd name="connsiteY109" fmla="*/ 456533 h 624912"/>
                    <a:gd name="connsiteX110" fmla="*/ 183396 w 483264"/>
                    <a:gd name="connsiteY110" fmla="*/ 521639 h 624912"/>
                    <a:gd name="connsiteX111" fmla="*/ 174986 w 483264"/>
                    <a:gd name="connsiteY111" fmla="*/ 521638 h 624912"/>
                    <a:gd name="connsiteX112" fmla="*/ 109881 w 483264"/>
                    <a:gd name="connsiteY112" fmla="*/ 456533 h 624912"/>
                    <a:gd name="connsiteX113" fmla="*/ 109881 w 483264"/>
                    <a:gd name="connsiteY113" fmla="*/ 447630 h 624912"/>
                    <a:gd name="connsiteX114" fmla="*/ 122942 w 483264"/>
                    <a:gd name="connsiteY114" fmla="*/ 447630 h 624912"/>
                    <a:gd name="connsiteX115" fmla="*/ 168978 w 483264"/>
                    <a:gd name="connsiteY115" fmla="*/ 428561 h 624912"/>
                    <a:gd name="connsiteX116" fmla="*/ 152321 w 483264"/>
                    <a:gd name="connsiteY116" fmla="*/ 361753 h 624912"/>
                    <a:gd name="connsiteX117" fmla="*/ 161628 w 483264"/>
                    <a:gd name="connsiteY117" fmla="*/ 363632 h 624912"/>
                    <a:gd name="connsiteX118" fmla="*/ 174689 w 483264"/>
                    <a:gd name="connsiteY118" fmla="*/ 363633 h 624912"/>
                    <a:gd name="connsiteX119" fmla="*/ 174689 w 483264"/>
                    <a:gd name="connsiteY119" fmla="*/ 372536 h 624912"/>
                    <a:gd name="connsiteX120" fmla="*/ 109584 w 483264"/>
                    <a:gd name="connsiteY120" fmla="*/ 437642 h 624912"/>
                    <a:gd name="connsiteX121" fmla="*/ 101174 w 483264"/>
                    <a:gd name="connsiteY121" fmla="*/ 437641 h 624912"/>
                    <a:gd name="connsiteX122" fmla="*/ 75832 w 483264"/>
                    <a:gd name="connsiteY122" fmla="*/ 432525 h 624912"/>
                    <a:gd name="connsiteX123" fmla="*/ 61555 w 483264"/>
                    <a:gd name="connsiteY123" fmla="*/ 422899 h 624912"/>
                    <a:gd name="connsiteX124" fmla="*/ 64939 w 483264"/>
                    <a:gd name="connsiteY124" fmla="*/ 420617 h 624912"/>
                    <a:gd name="connsiteX125" fmla="*/ 106326 w 483264"/>
                    <a:gd name="connsiteY125" fmla="*/ 412261 h 624912"/>
                    <a:gd name="connsiteX126" fmla="*/ 159310 w 483264"/>
                    <a:gd name="connsiteY126" fmla="*/ 412261 h 624912"/>
                    <a:gd name="connsiteX127" fmla="*/ 408647 w 483264"/>
                    <a:gd name="connsiteY127" fmla="*/ 329416 h 624912"/>
                    <a:gd name="connsiteX128" fmla="*/ 418859 w 483264"/>
                    <a:gd name="connsiteY128" fmla="*/ 344563 h 624912"/>
                    <a:gd name="connsiteX129" fmla="*/ 439554 w 483264"/>
                    <a:gd name="connsiteY129" fmla="*/ 358516 h 624912"/>
                    <a:gd name="connsiteX130" fmla="*/ 460987 w 483264"/>
                    <a:gd name="connsiteY130" fmla="*/ 362843 h 624912"/>
                    <a:gd name="connsiteX131" fmla="*/ 457508 w 483264"/>
                    <a:gd name="connsiteY131" fmla="*/ 419503 h 624912"/>
                    <a:gd name="connsiteX132" fmla="*/ 438193 w 483264"/>
                    <a:gd name="connsiteY132" fmla="*/ 432525 h 624912"/>
                    <a:gd name="connsiteX133" fmla="*/ 412851 w 483264"/>
                    <a:gd name="connsiteY133" fmla="*/ 437642 h 624912"/>
                    <a:gd name="connsiteX134" fmla="*/ 404441 w 483264"/>
                    <a:gd name="connsiteY134" fmla="*/ 437641 h 624912"/>
                    <a:gd name="connsiteX135" fmla="*/ 339336 w 483264"/>
                    <a:gd name="connsiteY135" fmla="*/ 372536 h 624912"/>
                    <a:gd name="connsiteX136" fmla="*/ 339336 w 483264"/>
                    <a:gd name="connsiteY136" fmla="*/ 363633 h 624912"/>
                    <a:gd name="connsiteX137" fmla="*/ 352396 w 483264"/>
                    <a:gd name="connsiteY137" fmla="*/ 363633 h 624912"/>
                    <a:gd name="connsiteX138" fmla="*/ 398433 w 483264"/>
                    <a:gd name="connsiteY138" fmla="*/ 344564 h 624912"/>
                    <a:gd name="connsiteX139" fmla="*/ 257013 w 483264"/>
                    <a:gd name="connsiteY139" fmla="*/ 329416 h 624912"/>
                    <a:gd name="connsiteX140" fmla="*/ 267225 w 483264"/>
                    <a:gd name="connsiteY140" fmla="*/ 344563 h 624912"/>
                    <a:gd name="connsiteX141" fmla="*/ 313262 w 483264"/>
                    <a:gd name="connsiteY141" fmla="*/ 363632 h 624912"/>
                    <a:gd name="connsiteX142" fmla="*/ 326323 w 483264"/>
                    <a:gd name="connsiteY142" fmla="*/ 363633 h 624912"/>
                    <a:gd name="connsiteX143" fmla="*/ 326323 w 483264"/>
                    <a:gd name="connsiteY143" fmla="*/ 372536 h 624912"/>
                    <a:gd name="connsiteX144" fmla="*/ 261217 w 483264"/>
                    <a:gd name="connsiteY144" fmla="*/ 437642 h 624912"/>
                    <a:gd name="connsiteX145" fmla="*/ 252807 w 483264"/>
                    <a:gd name="connsiteY145" fmla="*/ 437641 h 624912"/>
                    <a:gd name="connsiteX146" fmla="*/ 187702 w 483264"/>
                    <a:gd name="connsiteY146" fmla="*/ 372536 h 624912"/>
                    <a:gd name="connsiteX147" fmla="*/ 187702 w 483264"/>
                    <a:gd name="connsiteY147" fmla="*/ 363633 h 624912"/>
                    <a:gd name="connsiteX148" fmla="*/ 200763 w 483264"/>
                    <a:gd name="connsiteY148" fmla="*/ 363633 h 624912"/>
                    <a:gd name="connsiteX149" fmla="*/ 246799 w 483264"/>
                    <a:gd name="connsiteY149" fmla="*/ 344564 h 624912"/>
                    <a:gd name="connsiteX150" fmla="*/ 467130 w 483264"/>
                    <a:gd name="connsiteY150" fmla="*/ 262781 h 624912"/>
                    <a:gd name="connsiteX151" fmla="*/ 461831 w 483264"/>
                    <a:gd name="connsiteY151" fmla="*/ 349093 h 624912"/>
                    <a:gd name="connsiteX152" fmla="*/ 452912 w 483264"/>
                    <a:gd name="connsiteY152" fmla="*/ 347293 h 624912"/>
                    <a:gd name="connsiteX153" fmla="*/ 413148 w 483264"/>
                    <a:gd name="connsiteY153" fmla="*/ 287303 h 624912"/>
                    <a:gd name="connsiteX154" fmla="*/ 413148 w 483264"/>
                    <a:gd name="connsiteY154" fmla="*/ 278401 h 624912"/>
                    <a:gd name="connsiteX155" fmla="*/ 426209 w 483264"/>
                    <a:gd name="connsiteY155" fmla="*/ 278401 h 624912"/>
                    <a:gd name="connsiteX156" fmla="*/ 451551 w 483264"/>
                    <a:gd name="connsiteY156" fmla="*/ 273284 h 624912"/>
                    <a:gd name="connsiteX157" fmla="*/ 330826 w 483264"/>
                    <a:gd name="connsiteY157" fmla="*/ 244183 h 624912"/>
                    <a:gd name="connsiteX158" fmla="*/ 341038 w 483264"/>
                    <a:gd name="connsiteY158" fmla="*/ 259331 h 624912"/>
                    <a:gd name="connsiteX159" fmla="*/ 387075 w 483264"/>
                    <a:gd name="connsiteY159" fmla="*/ 278400 h 624912"/>
                    <a:gd name="connsiteX160" fmla="*/ 400136 w 483264"/>
                    <a:gd name="connsiteY160" fmla="*/ 278401 h 624912"/>
                    <a:gd name="connsiteX161" fmla="*/ 400136 w 483264"/>
                    <a:gd name="connsiteY161" fmla="*/ 287304 h 624912"/>
                    <a:gd name="connsiteX162" fmla="*/ 335030 w 483264"/>
                    <a:gd name="connsiteY162" fmla="*/ 352409 h 624912"/>
                    <a:gd name="connsiteX163" fmla="*/ 326620 w 483264"/>
                    <a:gd name="connsiteY163" fmla="*/ 352409 h 624912"/>
                    <a:gd name="connsiteX164" fmla="*/ 261514 w 483264"/>
                    <a:gd name="connsiteY164" fmla="*/ 287303 h 624912"/>
                    <a:gd name="connsiteX165" fmla="*/ 261514 w 483264"/>
                    <a:gd name="connsiteY165" fmla="*/ 278401 h 624912"/>
                    <a:gd name="connsiteX166" fmla="*/ 274575 w 483264"/>
                    <a:gd name="connsiteY166" fmla="*/ 278401 h 624912"/>
                    <a:gd name="connsiteX167" fmla="*/ 320612 w 483264"/>
                    <a:gd name="connsiteY167" fmla="*/ 259332 h 624912"/>
                    <a:gd name="connsiteX168" fmla="*/ 179192 w 483264"/>
                    <a:gd name="connsiteY168" fmla="*/ 244183 h 624912"/>
                    <a:gd name="connsiteX169" fmla="*/ 189404 w 483264"/>
                    <a:gd name="connsiteY169" fmla="*/ 259331 h 624912"/>
                    <a:gd name="connsiteX170" fmla="*/ 235441 w 483264"/>
                    <a:gd name="connsiteY170" fmla="*/ 278400 h 624912"/>
                    <a:gd name="connsiteX171" fmla="*/ 248502 w 483264"/>
                    <a:gd name="connsiteY171" fmla="*/ 278401 h 624912"/>
                    <a:gd name="connsiteX172" fmla="*/ 248502 w 483264"/>
                    <a:gd name="connsiteY172" fmla="*/ 287304 h 624912"/>
                    <a:gd name="connsiteX173" fmla="*/ 183396 w 483264"/>
                    <a:gd name="connsiteY173" fmla="*/ 352409 h 624912"/>
                    <a:gd name="connsiteX174" fmla="*/ 174986 w 483264"/>
                    <a:gd name="connsiteY174" fmla="*/ 352409 h 624912"/>
                    <a:gd name="connsiteX175" fmla="*/ 150340 w 483264"/>
                    <a:gd name="connsiteY175" fmla="*/ 347433 h 624912"/>
                    <a:gd name="connsiteX176" fmla="*/ 140303 w 483264"/>
                    <a:gd name="connsiteY176" fmla="*/ 274896 h 624912"/>
                    <a:gd name="connsiteX177" fmla="*/ 148284 w 483264"/>
                    <a:gd name="connsiteY177" fmla="*/ 273284 h 624912"/>
                    <a:gd name="connsiteX178" fmla="*/ 168978 w 483264"/>
                    <a:gd name="connsiteY178" fmla="*/ 259332 h 624912"/>
                    <a:gd name="connsiteX179" fmla="*/ 127651 w 483264"/>
                    <a:gd name="connsiteY179" fmla="*/ 183464 h 624912"/>
                    <a:gd name="connsiteX180" fmla="*/ 136286 w 483264"/>
                    <a:gd name="connsiteY180" fmla="*/ 189287 h 624912"/>
                    <a:gd name="connsiteX181" fmla="*/ 161628 w 483264"/>
                    <a:gd name="connsiteY181" fmla="*/ 194403 h 624912"/>
                    <a:gd name="connsiteX182" fmla="*/ 174689 w 483264"/>
                    <a:gd name="connsiteY182" fmla="*/ 194403 h 624912"/>
                    <a:gd name="connsiteX183" fmla="*/ 174689 w 483264"/>
                    <a:gd name="connsiteY183" fmla="*/ 203307 h 624912"/>
                    <a:gd name="connsiteX184" fmla="*/ 155620 w 483264"/>
                    <a:gd name="connsiteY184" fmla="*/ 249343 h 624912"/>
                    <a:gd name="connsiteX185" fmla="*/ 138376 w 483264"/>
                    <a:gd name="connsiteY185" fmla="*/ 260970 h 624912"/>
                    <a:gd name="connsiteX186" fmla="*/ 408647 w 483264"/>
                    <a:gd name="connsiteY186" fmla="*/ 160186 h 624912"/>
                    <a:gd name="connsiteX187" fmla="*/ 418859 w 483264"/>
                    <a:gd name="connsiteY187" fmla="*/ 175334 h 624912"/>
                    <a:gd name="connsiteX188" fmla="*/ 464896 w 483264"/>
                    <a:gd name="connsiteY188" fmla="*/ 194403 h 624912"/>
                    <a:gd name="connsiteX189" fmla="*/ 471329 w 483264"/>
                    <a:gd name="connsiteY189" fmla="*/ 194403 h 624912"/>
                    <a:gd name="connsiteX190" fmla="*/ 468864 w 483264"/>
                    <a:gd name="connsiteY190" fmla="*/ 234547 h 624912"/>
                    <a:gd name="connsiteX191" fmla="*/ 458888 w 483264"/>
                    <a:gd name="connsiteY191" fmla="*/ 249343 h 624912"/>
                    <a:gd name="connsiteX192" fmla="*/ 412851 w 483264"/>
                    <a:gd name="connsiteY192" fmla="*/ 268412 h 624912"/>
                    <a:gd name="connsiteX193" fmla="*/ 404441 w 483264"/>
                    <a:gd name="connsiteY193" fmla="*/ 268412 h 624912"/>
                    <a:gd name="connsiteX194" fmla="*/ 339336 w 483264"/>
                    <a:gd name="connsiteY194" fmla="*/ 203306 h 624912"/>
                    <a:gd name="connsiteX195" fmla="*/ 339336 w 483264"/>
                    <a:gd name="connsiteY195" fmla="*/ 194403 h 624912"/>
                    <a:gd name="connsiteX196" fmla="*/ 352396 w 483264"/>
                    <a:gd name="connsiteY196" fmla="*/ 194403 h 624912"/>
                    <a:gd name="connsiteX197" fmla="*/ 398433 w 483264"/>
                    <a:gd name="connsiteY197" fmla="*/ 175335 h 624912"/>
                    <a:gd name="connsiteX198" fmla="*/ 257013 w 483264"/>
                    <a:gd name="connsiteY198" fmla="*/ 160186 h 624912"/>
                    <a:gd name="connsiteX199" fmla="*/ 267225 w 483264"/>
                    <a:gd name="connsiteY199" fmla="*/ 175334 h 624912"/>
                    <a:gd name="connsiteX200" fmla="*/ 313262 w 483264"/>
                    <a:gd name="connsiteY200" fmla="*/ 194403 h 624912"/>
                    <a:gd name="connsiteX201" fmla="*/ 326323 w 483264"/>
                    <a:gd name="connsiteY201" fmla="*/ 194403 h 624912"/>
                    <a:gd name="connsiteX202" fmla="*/ 326323 w 483264"/>
                    <a:gd name="connsiteY202" fmla="*/ 203307 h 624912"/>
                    <a:gd name="connsiteX203" fmla="*/ 261217 w 483264"/>
                    <a:gd name="connsiteY203" fmla="*/ 268412 h 624912"/>
                    <a:gd name="connsiteX204" fmla="*/ 252807 w 483264"/>
                    <a:gd name="connsiteY204" fmla="*/ 268412 h 624912"/>
                    <a:gd name="connsiteX205" fmla="*/ 187702 w 483264"/>
                    <a:gd name="connsiteY205" fmla="*/ 203306 h 624912"/>
                    <a:gd name="connsiteX206" fmla="*/ 187702 w 483264"/>
                    <a:gd name="connsiteY206" fmla="*/ 194403 h 624912"/>
                    <a:gd name="connsiteX207" fmla="*/ 200763 w 483264"/>
                    <a:gd name="connsiteY207" fmla="*/ 194403 h 624912"/>
                    <a:gd name="connsiteX208" fmla="*/ 246799 w 483264"/>
                    <a:gd name="connsiteY208" fmla="*/ 175335 h 624912"/>
                    <a:gd name="connsiteX209" fmla="*/ 478282 w 483264"/>
                    <a:gd name="connsiteY209" fmla="*/ 81150 h 624912"/>
                    <a:gd name="connsiteX210" fmla="*/ 472094 w 483264"/>
                    <a:gd name="connsiteY210" fmla="*/ 181936 h 624912"/>
                    <a:gd name="connsiteX211" fmla="*/ 452912 w 483264"/>
                    <a:gd name="connsiteY211" fmla="*/ 178063 h 624912"/>
                    <a:gd name="connsiteX212" fmla="*/ 413148 w 483264"/>
                    <a:gd name="connsiteY212" fmla="*/ 118074 h 624912"/>
                    <a:gd name="connsiteX213" fmla="*/ 413148 w 483264"/>
                    <a:gd name="connsiteY213" fmla="*/ 109171 h 624912"/>
                    <a:gd name="connsiteX214" fmla="*/ 426209 w 483264"/>
                    <a:gd name="connsiteY214" fmla="*/ 109171 h 624912"/>
                    <a:gd name="connsiteX215" fmla="*/ 472246 w 483264"/>
                    <a:gd name="connsiteY215" fmla="*/ 90102 h 624912"/>
                    <a:gd name="connsiteX216" fmla="*/ 330826 w 483264"/>
                    <a:gd name="connsiteY216" fmla="*/ 74954 h 624912"/>
                    <a:gd name="connsiteX217" fmla="*/ 341038 w 483264"/>
                    <a:gd name="connsiteY217" fmla="*/ 90102 h 624912"/>
                    <a:gd name="connsiteX218" fmla="*/ 387075 w 483264"/>
                    <a:gd name="connsiteY218" fmla="*/ 109171 h 624912"/>
                    <a:gd name="connsiteX219" fmla="*/ 400136 w 483264"/>
                    <a:gd name="connsiteY219" fmla="*/ 109171 h 624912"/>
                    <a:gd name="connsiteX220" fmla="*/ 400136 w 483264"/>
                    <a:gd name="connsiteY220" fmla="*/ 118074 h 624912"/>
                    <a:gd name="connsiteX221" fmla="*/ 335030 w 483264"/>
                    <a:gd name="connsiteY221" fmla="*/ 183180 h 624912"/>
                    <a:gd name="connsiteX222" fmla="*/ 326620 w 483264"/>
                    <a:gd name="connsiteY222" fmla="*/ 183179 h 624912"/>
                    <a:gd name="connsiteX223" fmla="*/ 261514 w 483264"/>
                    <a:gd name="connsiteY223" fmla="*/ 118074 h 624912"/>
                    <a:gd name="connsiteX224" fmla="*/ 261514 w 483264"/>
                    <a:gd name="connsiteY224" fmla="*/ 109171 h 624912"/>
                    <a:gd name="connsiteX225" fmla="*/ 274575 w 483264"/>
                    <a:gd name="connsiteY225" fmla="*/ 109171 h 624912"/>
                    <a:gd name="connsiteX226" fmla="*/ 320612 w 483264"/>
                    <a:gd name="connsiteY226" fmla="*/ 90102 h 624912"/>
                    <a:gd name="connsiteX227" fmla="*/ 179192 w 483264"/>
                    <a:gd name="connsiteY227" fmla="*/ 74954 h 624912"/>
                    <a:gd name="connsiteX228" fmla="*/ 189404 w 483264"/>
                    <a:gd name="connsiteY228" fmla="*/ 90102 h 624912"/>
                    <a:gd name="connsiteX229" fmla="*/ 235441 w 483264"/>
                    <a:gd name="connsiteY229" fmla="*/ 109171 h 624912"/>
                    <a:gd name="connsiteX230" fmla="*/ 248502 w 483264"/>
                    <a:gd name="connsiteY230" fmla="*/ 109171 h 624912"/>
                    <a:gd name="connsiteX231" fmla="*/ 248502 w 483264"/>
                    <a:gd name="connsiteY231" fmla="*/ 118074 h 624912"/>
                    <a:gd name="connsiteX232" fmla="*/ 183396 w 483264"/>
                    <a:gd name="connsiteY232" fmla="*/ 183180 h 624912"/>
                    <a:gd name="connsiteX233" fmla="*/ 174986 w 483264"/>
                    <a:gd name="connsiteY233" fmla="*/ 183179 h 624912"/>
                    <a:gd name="connsiteX234" fmla="*/ 128950 w 483264"/>
                    <a:gd name="connsiteY234" fmla="*/ 164111 h 624912"/>
                    <a:gd name="connsiteX235" fmla="*/ 123946 w 483264"/>
                    <a:gd name="connsiteY235" fmla="*/ 156689 h 624912"/>
                    <a:gd name="connsiteX236" fmla="*/ 117371 w 483264"/>
                    <a:gd name="connsiteY236" fmla="*/ 109171 h 624912"/>
                    <a:gd name="connsiteX237" fmla="*/ 122942 w 483264"/>
                    <a:gd name="connsiteY237" fmla="*/ 109171 h 624912"/>
                    <a:gd name="connsiteX238" fmla="*/ 168978 w 483264"/>
                    <a:gd name="connsiteY238" fmla="*/ 90102 h 624912"/>
                    <a:gd name="connsiteX239" fmla="*/ 439809 w 483264"/>
                    <a:gd name="connsiteY239" fmla="*/ 0 h 624912"/>
                    <a:gd name="connsiteX240" fmla="*/ 483264 w 483264"/>
                    <a:gd name="connsiteY240" fmla="*/ 0 h 624912"/>
                    <a:gd name="connsiteX241" fmla="*/ 482408 w 483264"/>
                    <a:gd name="connsiteY241" fmla="*/ 13950 h 624912"/>
                    <a:gd name="connsiteX242" fmla="*/ 478254 w 483264"/>
                    <a:gd name="connsiteY242" fmla="*/ 13950 h 624912"/>
                    <a:gd name="connsiteX243" fmla="*/ 452912 w 483264"/>
                    <a:gd name="connsiteY243" fmla="*/ 8834 h 624912"/>
                    <a:gd name="connsiteX244" fmla="*/ 402549 w 483264"/>
                    <a:gd name="connsiteY244" fmla="*/ 0 h 624912"/>
                    <a:gd name="connsiteX245" fmla="*/ 414744 w 483264"/>
                    <a:gd name="connsiteY245" fmla="*/ 0 h 624912"/>
                    <a:gd name="connsiteX246" fmla="*/ 418859 w 483264"/>
                    <a:gd name="connsiteY246" fmla="*/ 6105 h 624912"/>
                    <a:gd name="connsiteX247" fmla="*/ 464896 w 483264"/>
                    <a:gd name="connsiteY247" fmla="*/ 25174 h 624912"/>
                    <a:gd name="connsiteX248" fmla="*/ 477957 w 483264"/>
                    <a:gd name="connsiteY248" fmla="*/ 25174 h 624912"/>
                    <a:gd name="connsiteX249" fmla="*/ 477957 w 483264"/>
                    <a:gd name="connsiteY249" fmla="*/ 34077 h 624912"/>
                    <a:gd name="connsiteX250" fmla="*/ 412851 w 483264"/>
                    <a:gd name="connsiteY250" fmla="*/ 99183 h 624912"/>
                    <a:gd name="connsiteX251" fmla="*/ 404441 w 483264"/>
                    <a:gd name="connsiteY251" fmla="*/ 99182 h 624912"/>
                    <a:gd name="connsiteX252" fmla="*/ 339336 w 483264"/>
                    <a:gd name="connsiteY252" fmla="*/ 34077 h 624912"/>
                    <a:gd name="connsiteX253" fmla="*/ 339336 w 483264"/>
                    <a:gd name="connsiteY253" fmla="*/ 25174 h 624912"/>
                    <a:gd name="connsiteX254" fmla="*/ 352396 w 483264"/>
                    <a:gd name="connsiteY254" fmla="*/ 25174 h 624912"/>
                    <a:gd name="connsiteX255" fmla="*/ 398433 w 483264"/>
                    <a:gd name="connsiteY255" fmla="*/ 6105 h 624912"/>
                    <a:gd name="connsiteX256" fmla="*/ 288176 w 483264"/>
                    <a:gd name="connsiteY256" fmla="*/ 0 h 624912"/>
                    <a:gd name="connsiteX257" fmla="*/ 373475 w 483264"/>
                    <a:gd name="connsiteY257" fmla="*/ 0 h 624912"/>
                    <a:gd name="connsiteX258" fmla="*/ 360372 w 483264"/>
                    <a:gd name="connsiteY258" fmla="*/ 8834 h 624912"/>
                    <a:gd name="connsiteX259" fmla="*/ 335030 w 483264"/>
                    <a:gd name="connsiteY259" fmla="*/ 13951 h 624912"/>
                    <a:gd name="connsiteX260" fmla="*/ 326620 w 483264"/>
                    <a:gd name="connsiteY260" fmla="*/ 13950 h 624912"/>
                    <a:gd name="connsiteX261" fmla="*/ 301278 w 483264"/>
                    <a:gd name="connsiteY261" fmla="*/ 8834 h 624912"/>
                    <a:gd name="connsiteX262" fmla="*/ 250915 w 483264"/>
                    <a:gd name="connsiteY262" fmla="*/ 0 h 624912"/>
                    <a:gd name="connsiteX263" fmla="*/ 263110 w 483264"/>
                    <a:gd name="connsiteY263" fmla="*/ 0 h 624912"/>
                    <a:gd name="connsiteX264" fmla="*/ 267225 w 483264"/>
                    <a:gd name="connsiteY264" fmla="*/ 6105 h 624912"/>
                    <a:gd name="connsiteX265" fmla="*/ 313262 w 483264"/>
                    <a:gd name="connsiteY265" fmla="*/ 25174 h 624912"/>
                    <a:gd name="connsiteX266" fmla="*/ 326323 w 483264"/>
                    <a:gd name="connsiteY266" fmla="*/ 25174 h 624912"/>
                    <a:gd name="connsiteX267" fmla="*/ 326323 w 483264"/>
                    <a:gd name="connsiteY267" fmla="*/ 34077 h 624912"/>
                    <a:gd name="connsiteX268" fmla="*/ 261217 w 483264"/>
                    <a:gd name="connsiteY268" fmla="*/ 99183 h 624912"/>
                    <a:gd name="connsiteX269" fmla="*/ 252807 w 483264"/>
                    <a:gd name="connsiteY269" fmla="*/ 99182 h 624912"/>
                    <a:gd name="connsiteX270" fmla="*/ 187702 w 483264"/>
                    <a:gd name="connsiteY270" fmla="*/ 34077 h 624912"/>
                    <a:gd name="connsiteX271" fmla="*/ 187702 w 483264"/>
                    <a:gd name="connsiteY271" fmla="*/ 25174 h 624912"/>
                    <a:gd name="connsiteX272" fmla="*/ 200763 w 483264"/>
                    <a:gd name="connsiteY272" fmla="*/ 25174 h 624912"/>
                    <a:gd name="connsiteX273" fmla="*/ 246799 w 483264"/>
                    <a:gd name="connsiteY273" fmla="*/ 6105 h 624912"/>
                    <a:gd name="connsiteX274" fmla="*/ 136542 w 483264"/>
                    <a:gd name="connsiteY274" fmla="*/ 0 h 624912"/>
                    <a:gd name="connsiteX275" fmla="*/ 221841 w 483264"/>
                    <a:gd name="connsiteY275" fmla="*/ 0 h 624912"/>
                    <a:gd name="connsiteX276" fmla="*/ 208738 w 483264"/>
                    <a:gd name="connsiteY276" fmla="*/ 8834 h 624912"/>
                    <a:gd name="connsiteX277" fmla="*/ 183396 w 483264"/>
                    <a:gd name="connsiteY277" fmla="*/ 13951 h 624912"/>
                    <a:gd name="connsiteX278" fmla="*/ 174986 w 483264"/>
                    <a:gd name="connsiteY278" fmla="*/ 13950 h 624912"/>
                    <a:gd name="connsiteX279" fmla="*/ 149644 w 483264"/>
                    <a:gd name="connsiteY279" fmla="*/ 8834 h 624912"/>
                    <a:gd name="connsiteX280" fmla="*/ 102264 w 483264"/>
                    <a:gd name="connsiteY280" fmla="*/ 0 h 624912"/>
                    <a:gd name="connsiteX281" fmla="*/ 111476 w 483264"/>
                    <a:gd name="connsiteY281" fmla="*/ 0 h 624912"/>
                    <a:gd name="connsiteX282" fmla="*/ 115592 w 483264"/>
                    <a:gd name="connsiteY282" fmla="*/ 6105 h 624912"/>
                    <a:gd name="connsiteX283" fmla="*/ 161628 w 483264"/>
                    <a:gd name="connsiteY283" fmla="*/ 25174 h 624912"/>
                    <a:gd name="connsiteX284" fmla="*/ 174689 w 483264"/>
                    <a:gd name="connsiteY284" fmla="*/ 25174 h 624912"/>
                    <a:gd name="connsiteX285" fmla="*/ 174689 w 483264"/>
                    <a:gd name="connsiteY285" fmla="*/ 34077 h 624912"/>
                    <a:gd name="connsiteX286" fmla="*/ 134926 w 483264"/>
                    <a:gd name="connsiteY286" fmla="*/ 94067 h 624912"/>
                    <a:gd name="connsiteX287" fmla="*/ 115814 w 483264"/>
                    <a:gd name="connsiteY287" fmla="*/ 97925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</a:cxnLst>
                  <a:rect l="l" t="t" r="r" b="b"/>
                  <a:pathLst>
                    <a:path w="483264" h="624912">
                      <a:moveTo>
                        <a:pt x="460840" y="605480"/>
                      </a:moveTo>
                      <a:lnTo>
                        <a:pt x="458071" y="612166"/>
                      </a:lnTo>
                      <a:cubicBezTo>
                        <a:pt x="450195" y="620041"/>
                        <a:pt x="439316" y="624912"/>
                        <a:pt x="427299" y="624912"/>
                      </a:cubicBezTo>
                      <a:lnTo>
                        <a:pt x="413148" y="624912"/>
                      </a:lnTo>
                      <a:lnTo>
                        <a:pt x="413148" y="616859"/>
                      </a:lnTo>
                      <a:lnTo>
                        <a:pt x="426209" y="616859"/>
                      </a:lnTo>
                      <a:cubicBezTo>
                        <a:pt x="435198" y="616859"/>
                        <a:pt x="443762" y="615038"/>
                        <a:pt x="451551" y="611743"/>
                      </a:cubicBezTo>
                      <a:close/>
                      <a:moveTo>
                        <a:pt x="330826" y="582642"/>
                      </a:moveTo>
                      <a:lnTo>
                        <a:pt x="341038" y="597790"/>
                      </a:lnTo>
                      <a:cubicBezTo>
                        <a:pt x="352820" y="609572"/>
                        <a:pt x="369096" y="616859"/>
                        <a:pt x="387075" y="616859"/>
                      </a:cubicBezTo>
                      <a:lnTo>
                        <a:pt x="400136" y="616859"/>
                      </a:lnTo>
                      <a:lnTo>
                        <a:pt x="400136" y="624912"/>
                      </a:lnTo>
                      <a:lnTo>
                        <a:pt x="261514" y="624912"/>
                      </a:lnTo>
                      <a:lnTo>
                        <a:pt x="261514" y="616859"/>
                      </a:lnTo>
                      <a:lnTo>
                        <a:pt x="274575" y="616859"/>
                      </a:lnTo>
                      <a:cubicBezTo>
                        <a:pt x="292554" y="616859"/>
                        <a:pt x="308830" y="609572"/>
                        <a:pt x="320612" y="597790"/>
                      </a:cubicBezTo>
                      <a:close/>
                      <a:moveTo>
                        <a:pt x="179192" y="582642"/>
                      </a:moveTo>
                      <a:lnTo>
                        <a:pt x="189404" y="597790"/>
                      </a:lnTo>
                      <a:cubicBezTo>
                        <a:pt x="201186" y="609572"/>
                        <a:pt x="217462" y="616859"/>
                        <a:pt x="235441" y="616859"/>
                      </a:cubicBezTo>
                      <a:lnTo>
                        <a:pt x="248502" y="616859"/>
                      </a:lnTo>
                      <a:lnTo>
                        <a:pt x="248502" y="624912"/>
                      </a:lnTo>
                      <a:lnTo>
                        <a:pt x="109881" y="624912"/>
                      </a:lnTo>
                      <a:lnTo>
                        <a:pt x="109881" y="616859"/>
                      </a:lnTo>
                      <a:lnTo>
                        <a:pt x="122942" y="616859"/>
                      </a:lnTo>
                      <a:cubicBezTo>
                        <a:pt x="140920" y="616859"/>
                        <a:pt x="157197" y="609572"/>
                        <a:pt x="168978" y="597790"/>
                      </a:cubicBezTo>
                      <a:close/>
                      <a:moveTo>
                        <a:pt x="27558" y="582642"/>
                      </a:moveTo>
                      <a:lnTo>
                        <a:pt x="37771" y="597790"/>
                      </a:lnTo>
                      <a:cubicBezTo>
                        <a:pt x="49553" y="609572"/>
                        <a:pt x="65829" y="616859"/>
                        <a:pt x="83807" y="616859"/>
                      </a:cubicBezTo>
                      <a:lnTo>
                        <a:pt x="96868" y="616859"/>
                      </a:lnTo>
                      <a:lnTo>
                        <a:pt x="96868" y="624912"/>
                      </a:lnTo>
                      <a:lnTo>
                        <a:pt x="43517" y="624912"/>
                      </a:lnTo>
                      <a:cubicBezTo>
                        <a:pt x="31500" y="624912"/>
                        <a:pt x="20621" y="620041"/>
                        <a:pt x="12746" y="612166"/>
                      </a:cubicBezTo>
                      <a:lnTo>
                        <a:pt x="9095" y="603352"/>
                      </a:lnTo>
                      <a:lnTo>
                        <a:pt x="17345" y="597790"/>
                      </a:lnTo>
                      <a:close/>
                      <a:moveTo>
                        <a:pt x="0" y="530844"/>
                      </a:moveTo>
                      <a:lnTo>
                        <a:pt x="9995" y="532862"/>
                      </a:lnTo>
                      <a:lnTo>
                        <a:pt x="23055" y="532862"/>
                      </a:lnTo>
                      <a:lnTo>
                        <a:pt x="23055" y="541765"/>
                      </a:lnTo>
                      <a:cubicBezTo>
                        <a:pt x="23055" y="559744"/>
                        <a:pt x="15768" y="576020"/>
                        <a:pt x="3986" y="587802"/>
                      </a:cubicBezTo>
                      <a:lnTo>
                        <a:pt x="2945" y="588504"/>
                      </a:lnTo>
                      <a:lnTo>
                        <a:pt x="0" y="581395"/>
                      </a:lnTo>
                      <a:close/>
                      <a:moveTo>
                        <a:pt x="408647" y="498645"/>
                      </a:moveTo>
                      <a:lnTo>
                        <a:pt x="418859" y="513793"/>
                      </a:lnTo>
                      <a:cubicBezTo>
                        <a:pt x="430641" y="525574"/>
                        <a:pt x="446917" y="532862"/>
                        <a:pt x="464896" y="532862"/>
                      </a:cubicBezTo>
                      <a:lnTo>
                        <a:pt x="470816" y="532862"/>
                      </a:lnTo>
                      <a:lnTo>
                        <a:pt x="470816" y="570110"/>
                      </a:lnTo>
                      <a:lnTo>
                        <a:pt x="458888" y="587802"/>
                      </a:lnTo>
                      <a:cubicBezTo>
                        <a:pt x="447106" y="599584"/>
                        <a:pt x="430830" y="606871"/>
                        <a:pt x="412851" y="606871"/>
                      </a:cubicBezTo>
                      <a:lnTo>
                        <a:pt x="404441" y="606871"/>
                      </a:lnTo>
                      <a:cubicBezTo>
                        <a:pt x="368484" y="606871"/>
                        <a:pt x="339336" y="577722"/>
                        <a:pt x="339336" y="541765"/>
                      </a:cubicBezTo>
                      <a:lnTo>
                        <a:pt x="339336" y="532862"/>
                      </a:lnTo>
                      <a:lnTo>
                        <a:pt x="352396" y="532862"/>
                      </a:lnTo>
                      <a:cubicBezTo>
                        <a:pt x="370375" y="532862"/>
                        <a:pt x="386651" y="525575"/>
                        <a:pt x="398433" y="513793"/>
                      </a:cubicBezTo>
                      <a:close/>
                      <a:moveTo>
                        <a:pt x="257013" y="498645"/>
                      </a:moveTo>
                      <a:lnTo>
                        <a:pt x="267225" y="513793"/>
                      </a:lnTo>
                      <a:cubicBezTo>
                        <a:pt x="279007" y="525574"/>
                        <a:pt x="295284" y="532862"/>
                        <a:pt x="313262" y="532862"/>
                      </a:cubicBezTo>
                      <a:lnTo>
                        <a:pt x="326323" y="532862"/>
                      </a:lnTo>
                      <a:lnTo>
                        <a:pt x="326323" y="541765"/>
                      </a:lnTo>
                      <a:cubicBezTo>
                        <a:pt x="326323" y="577722"/>
                        <a:pt x="297174" y="606871"/>
                        <a:pt x="261217" y="606871"/>
                      </a:cubicBezTo>
                      <a:lnTo>
                        <a:pt x="252807" y="606871"/>
                      </a:lnTo>
                      <a:cubicBezTo>
                        <a:pt x="216850" y="606871"/>
                        <a:pt x="187702" y="577722"/>
                        <a:pt x="187702" y="541765"/>
                      </a:cubicBezTo>
                      <a:lnTo>
                        <a:pt x="187702" y="532862"/>
                      </a:lnTo>
                      <a:lnTo>
                        <a:pt x="200763" y="532862"/>
                      </a:lnTo>
                      <a:cubicBezTo>
                        <a:pt x="218741" y="532862"/>
                        <a:pt x="235018" y="525575"/>
                        <a:pt x="246799" y="513793"/>
                      </a:cubicBezTo>
                      <a:close/>
                      <a:moveTo>
                        <a:pt x="105379" y="498645"/>
                      </a:moveTo>
                      <a:lnTo>
                        <a:pt x="115592" y="513793"/>
                      </a:lnTo>
                      <a:cubicBezTo>
                        <a:pt x="127374" y="525574"/>
                        <a:pt x="143650" y="532862"/>
                        <a:pt x="161628" y="532862"/>
                      </a:cubicBezTo>
                      <a:lnTo>
                        <a:pt x="174689" y="532862"/>
                      </a:lnTo>
                      <a:lnTo>
                        <a:pt x="174689" y="541765"/>
                      </a:lnTo>
                      <a:cubicBezTo>
                        <a:pt x="174689" y="577722"/>
                        <a:pt x="145541" y="606871"/>
                        <a:pt x="109584" y="606871"/>
                      </a:cubicBezTo>
                      <a:lnTo>
                        <a:pt x="101174" y="606871"/>
                      </a:lnTo>
                      <a:cubicBezTo>
                        <a:pt x="65217" y="606871"/>
                        <a:pt x="36068" y="577722"/>
                        <a:pt x="36068" y="541765"/>
                      </a:cubicBezTo>
                      <a:lnTo>
                        <a:pt x="36068" y="532862"/>
                      </a:lnTo>
                      <a:lnTo>
                        <a:pt x="49129" y="532862"/>
                      </a:lnTo>
                      <a:cubicBezTo>
                        <a:pt x="67107" y="532862"/>
                        <a:pt x="83384" y="525575"/>
                        <a:pt x="95166" y="513793"/>
                      </a:cubicBezTo>
                      <a:close/>
                      <a:moveTo>
                        <a:pt x="463043" y="434766"/>
                      </a:moveTo>
                      <a:lnTo>
                        <a:pt x="467139" y="440841"/>
                      </a:lnTo>
                      <a:cubicBezTo>
                        <a:pt x="469507" y="446439"/>
                        <a:pt x="470816" y="452594"/>
                        <a:pt x="470816" y="459055"/>
                      </a:cubicBezTo>
                      <a:lnTo>
                        <a:pt x="470816" y="520137"/>
                      </a:lnTo>
                      <a:lnTo>
                        <a:pt x="452912" y="516522"/>
                      </a:lnTo>
                      <a:cubicBezTo>
                        <a:pt x="429544" y="506638"/>
                        <a:pt x="413148" y="483500"/>
                        <a:pt x="413148" y="456533"/>
                      </a:cubicBezTo>
                      <a:lnTo>
                        <a:pt x="413148" y="447630"/>
                      </a:lnTo>
                      <a:lnTo>
                        <a:pt x="426209" y="447630"/>
                      </a:lnTo>
                      <a:cubicBezTo>
                        <a:pt x="435198" y="447630"/>
                        <a:pt x="443762" y="445808"/>
                        <a:pt x="451551" y="442514"/>
                      </a:cubicBezTo>
                      <a:close/>
                      <a:moveTo>
                        <a:pt x="45464" y="433748"/>
                      </a:moveTo>
                      <a:lnTo>
                        <a:pt x="58465" y="442513"/>
                      </a:lnTo>
                      <a:cubicBezTo>
                        <a:pt x="66254" y="445808"/>
                        <a:pt x="74818" y="447629"/>
                        <a:pt x="83807" y="447629"/>
                      </a:cubicBezTo>
                      <a:lnTo>
                        <a:pt x="96868" y="447630"/>
                      </a:lnTo>
                      <a:lnTo>
                        <a:pt x="96868" y="456533"/>
                      </a:lnTo>
                      <a:cubicBezTo>
                        <a:pt x="96868" y="492490"/>
                        <a:pt x="67720" y="521639"/>
                        <a:pt x="31762" y="521639"/>
                      </a:cubicBezTo>
                      <a:lnTo>
                        <a:pt x="23353" y="521638"/>
                      </a:lnTo>
                      <a:lnTo>
                        <a:pt x="323" y="516989"/>
                      </a:lnTo>
                      <a:lnTo>
                        <a:pt x="8356" y="477200"/>
                      </a:lnTo>
                      <a:cubicBezTo>
                        <a:pt x="13736" y="464480"/>
                        <a:pt x="21522" y="453024"/>
                        <a:pt x="31143" y="443403"/>
                      </a:cubicBezTo>
                      <a:close/>
                      <a:moveTo>
                        <a:pt x="330826" y="413413"/>
                      </a:moveTo>
                      <a:lnTo>
                        <a:pt x="341038" y="428561"/>
                      </a:lnTo>
                      <a:cubicBezTo>
                        <a:pt x="352820" y="440342"/>
                        <a:pt x="369096" y="447629"/>
                        <a:pt x="387075" y="447629"/>
                      </a:cubicBezTo>
                      <a:lnTo>
                        <a:pt x="400136" y="447630"/>
                      </a:lnTo>
                      <a:lnTo>
                        <a:pt x="400136" y="456533"/>
                      </a:lnTo>
                      <a:cubicBezTo>
                        <a:pt x="400136" y="492490"/>
                        <a:pt x="370987" y="521639"/>
                        <a:pt x="335030" y="521639"/>
                      </a:cubicBezTo>
                      <a:lnTo>
                        <a:pt x="326620" y="521638"/>
                      </a:lnTo>
                      <a:cubicBezTo>
                        <a:pt x="290663" y="521638"/>
                        <a:pt x="261514" y="492490"/>
                        <a:pt x="261514" y="456533"/>
                      </a:cubicBezTo>
                      <a:lnTo>
                        <a:pt x="261514" y="447630"/>
                      </a:lnTo>
                      <a:lnTo>
                        <a:pt x="274575" y="447630"/>
                      </a:lnTo>
                      <a:cubicBezTo>
                        <a:pt x="292554" y="447630"/>
                        <a:pt x="308830" y="440343"/>
                        <a:pt x="320612" y="428561"/>
                      </a:cubicBezTo>
                      <a:close/>
                      <a:moveTo>
                        <a:pt x="179192" y="413413"/>
                      </a:moveTo>
                      <a:lnTo>
                        <a:pt x="189404" y="428561"/>
                      </a:lnTo>
                      <a:cubicBezTo>
                        <a:pt x="201186" y="440342"/>
                        <a:pt x="217462" y="447629"/>
                        <a:pt x="235441" y="447629"/>
                      </a:cubicBezTo>
                      <a:lnTo>
                        <a:pt x="248502" y="447630"/>
                      </a:lnTo>
                      <a:lnTo>
                        <a:pt x="248502" y="456533"/>
                      </a:lnTo>
                      <a:cubicBezTo>
                        <a:pt x="248502" y="492490"/>
                        <a:pt x="219353" y="521639"/>
                        <a:pt x="183396" y="521639"/>
                      </a:cubicBezTo>
                      <a:lnTo>
                        <a:pt x="174986" y="521638"/>
                      </a:lnTo>
                      <a:cubicBezTo>
                        <a:pt x="139029" y="521638"/>
                        <a:pt x="109881" y="492490"/>
                        <a:pt x="109881" y="456533"/>
                      </a:cubicBezTo>
                      <a:lnTo>
                        <a:pt x="109881" y="447630"/>
                      </a:lnTo>
                      <a:lnTo>
                        <a:pt x="122942" y="447630"/>
                      </a:lnTo>
                      <a:cubicBezTo>
                        <a:pt x="140920" y="447630"/>
                        <a:pt x="157197" y="440343"/>
                        <a:pt x="168978" y="428561"/>
                      </a:cubicBezTo>
                      <a:close/>
                      <a:moveTo>
                        <a:pt x="152321" y="361753"/>
                      </a:moveTo>
                      <a:lnTo>
                        <a:pt x="161628" y="363632"/>
                      </a:lnTo>
                      <a:lnTo>
                        <a:pt x="174689" y="363633"/>
                      </a:lnTo>
                      <a:lnTo>
                        <a:pt x="174689" y="372536"/>
                      </a:lnTo>
                      <a:cubicBezTo>
                        <a:pt x="174689" y="408493"/>
                        <a:pt x="145541" y="437642"/>
                        <a:pt x="109584" y="437642"/>
                      </a:cubicBezTo>
                      <a:lnTo>
                        <a:pt x="101174" y="437641"/>
                      </a:lnTo>
                      <a:cubicBezTo>
                        <a:pt x="92185" y="437641"/>
                        <a:pt x="83621" y="435819"/>
                        <a:pt x="75832" y="432525"/>
                      </a:cubicBezTo>
                      <a:lnTo>
                        <a:pt x="61555" y="422899"/>
                      </a:lnTo>
                      <a:lnTo>
                        <a:pt x="64939" y="420617"/>
                      </a:lnTo>
                      <a:cubicBezTo>
                        <a:pt x="77660" y="415236"/>
                        <a:pt x="91646" y="412261"/>
                        <a:pt x="106326" y="412261"/>
                      </a:cubicBezTo>
                      <a:lnTo>
                        <a:pt x="159310" y="412261"/>
                      </a:lnTo>
                      <a:close/>
                      <a:moveTo>
                        <a:pt x="408647" y="329416"/>
                      </a:moveTo>
                      <a:lnTo>
                        <a:pt x="418859" y="344563"/>
                      </a:lnTo>
                      <a:cubicBezTo>
                        <a:pt x="424750" y="350454"/>
                        <a:pt x="431765" y="355222"/>
                        <a:pt x="439554" y="358516"/>
                      </a:cubicBezTo>
                      <a:lnTo>
                        <a:pt x="460987" y="362843"/>
                      </a:lnTo>
                      <a:lnTo>
                        <a:pt x="457508" y="419503"/>
                      </a:lnTo>
                      <a:lnTo>
                        <a:pt x="438193" y="432525"/>
                      </a:lnTo>
                      <a:cubicBezTo>
                        <a:pt x="430404" y="435820"/>
                        <a:pt x="421841" y="437642"/>
                        <a:pt x="412851" y="437642"/>
                      </a:cubicBezTo>
                      <a:lnTo>
                        <a:pt x="404441" y="437641"/>
                      </a:lnTo>
                      <a:cubicBezTo>
                        <a:pt x="368484" y="437641"/>
                        <a:pt x="339336" y="408493"/>
                        <a:pt x="339336" y="372536"/>
                      </a:cubicBezTo>
                      <a:lnTo>
                        <a:pt x="339336" y="363633"/>
                      </a:lnTo>
                      <a:lnTo>
                        <a:pt x="352396" y="363633"/>
                      </a:lnTo>
                      <a:cubicBezTo>
                        <a:pt x="370375" y="363633"/>
                        <a:pt x="386651" y="356346"/>
                        <a:pt x="398433" y="344564"/>
                      </a:cubicBezTo>
                      <a:close/>
                      <a:moveTo>
                        <a:pt x="257013" y="329416"/>
                      </a:moveTo>
                      <a:lnTo>
                        <a:pt x="267225" y="344563"/>
                      </a:lnTo>
                      <a:cubicBezTo>
                        <a:pt x="279007" y="356345"/>
                        <a:pt x="295284" y="363632"/>
                        <a:pt x="313262" y="363632"/>
                      </a:cubicBezTo>
                      <a:lnTo>
                        <a:pt x="326323" y="363633"/>
                      </a:lnTo>
                      <a:lnTo>
                        <a:pt x="326323" y="372536"/>
                      </a:lnTo>
                      <a:cubicBezTo>
                        <a:pt x="326323" y="408493"/>
                        <a:pt x="297174" y="437642"/>
                        <a:pt x="261217" y="437642"/>
                      </a:cubicBezTo>
                      <a:lnTo>
                        <a:pt x="252807" y="437641"/>
                      </a:lnTo>
                      <a:cubicBezTo>
                        <a:pt x="216850" y="437641"/>
                        <a:pt x="187702" y="408493"/>
                        <a:pt x="187702" y="372536"/>
                      </a:cubicBezTo>
                      <a:lnTo>
                        <a:pt x="187702" y="363633"/>
                      </a:lnTo>
                      <a:lnTo>
                        <a:pt x="200763" y="363633"/>
                      </a:lnTo>
                      <a:cubicBezTo>
                        <a:pt x="218741" y="363633"/>
                        <a:pt x="235018" y="356346"/>
                        <a:pt x="246799" y="344564"/>
                      </a:cubicBezTo>
                      <a:close/>
                      <a:moveTo>
                        <a:pt x="467130" y="262781"/>
                      </a:moveTo>
                      <a:lnTo>
                        <a:pt x="461831" y="349093"/>
                      </a:lnTo>
                      <a:lnTo>
                        <a:pt x="452912" y="347293"/>
                      </a:lnTo>
                      <a:cubicBezTo>
                        <a:pt x="429544" y="337409"/>
                        <a:pt x="413148" y="314271"/>
                        <a:pt x="413148" y="287303"/>
                      </a:cubicBezTo>
                      <a:lnTo>
                        <a:pt x="413148" y="278401"/>
                      </a:lnTo>
                      <a:lnTo>
                        <a:pt x="426209" y="278401"/>
                      </a:lnTo>
                      <a:cubicBezTo>
                        <a:pt x="435198" y="278401"/>
                        <a:pt x="443762" y="276579"/>
                        <a:pt x="451551" y="273284"/>
                      </a:cubicBezTo>
                      <a:close/>
                      <a:moveTo>
                        <a:pt x="330826" y="244183"/>
                      </a:moveTo>
                      <a:lnTo>
                        <a:pt x="341038" y="259331"/>
                      </a:lnTo>
                      <a:cubicBezTo>
                        <a:pt x="352820" y="271113"/>
                        <a:pt x="369096" y="278400"/>
                        <a:pt x="387075" y="278400"/>
                      </a:cubicBezTo>
                      <a:lnTo>
                        <a:pt x="400136" y="278401"/>
                      </a:lnTo>
                      <a:lnTo>
                        <a:pt x="400136" y="287304"/>
                      </a:lnTo>
                      <a:cubicBezTo>
                        <a:pt x="400136" y="323261"/>
                        <a:pt x="370987" y="352409"/>
                        <a:pt x="335030" y="352409"/>
                      </a:cubicBezTo>
                      <a:lnTo>
                        <a:pt x="326620" y="352409"/>
                      </a:lnTo>
                      <a:cubicBezTo>
                        <a:pt x="290663" y="352409"/>
                        <a:pt x="261514" y="323260"/>
                        <a:pt x="261514" y="287303"/>
                      </a:cubicBezTo>
                      <a:lnTo>
                        <a:pt x="261514" y="278401"/>
                      </a:lnTo>
                      <a:lnTo>
                        <a:pt x="274575" y="278401"/>
                      </a:lnTo>
                      <a:cubicBezTo>
                        <a:pt x="292554" y="278401"/>
                        <a:pt x="308830" y="271113"/>
                        <a:pt x="320612" y="259332"/>
                      </a:cubicBezTo>
                      <a:close/>
                      <a:moveTo>
                        <a:pt x="179192" y="244183"/>
                      </a:moveTo>
                      <a:lnTo>
                        <a:pt x="189404" y="259331"/>
                      </a:lnTo>
                      <a:cubicBezTo>
                        <a:pt x="201186" y="271113"/>
                        <a:pt x="217462" y="278400"/>
                        <a:pt x="235441" y="278400"/>
                      </a:cubicBezTo>
                      <a:lnTo>
                        <a:pt x="248502" y="278401"/>
                      </a:lnTo>
                      <a:lnTo>
                        <a:pt x="248502" y="287304"/>
                      </a:lnTo>
                      <a:cubicBezTo>
                        <a:pt x="248502" y="323261"/>
                        <a:pt x="219353" y="352409"/>
                        <a:pt x="183396" y="352409"/>
                      </a:cubicBezTo>
                      <a:lnTo>
                        <a:pt x="174986" y="352409"/>
                      </a:lnTo>
                      <a:lnTo>
                        <a:pt x="150340" y="347433"/>
                      </a:lnTo>
                      <a:lnTo>
                        <a:pt x="140303" y="274896"/>
                      </a:lnTo>
                      <a:lnTo>
                        <a:pt x="148284" y="273284"/>
                      </a:lnTo>
                      <a:cubicBezTo>
                        <a:pt x="156073" y="269990"/>
                        <a:pt x="163088" y="265223"/>
                        <a:pt x="168978" y="259332"/>
                      </a:cubicBezTo>
                      <a:close/>
                      <a:moveTo>
                        <a:pt x="127651" y="183464"/>
                      </a:moveTo>
                      <a:lnTo>
                        <a:pt x="136286" y="189287"/>
                      </a:lnTo>
                      <a:cubicBezTo>
                        <a:pt x="144075" y="192581"/>
                        <a:pt x="152639" y="194403"/>
                        <a:pt x="161628" y="194403"/>
                      </a:cubicBezTo>
                      <a:lnTo>
                        <a:pt x="174689" y="194403"/>
                      </a:lnTo>
                      <a:lnTo>
                        <a:pt x="174689" y="203307"/>
                      </a:lnTo>
                      <a:cubicBezTo>
                        <a:pt x="174689" y="221285"/>
                        <a:pt x="167402" y="237561"/>
                        <a:pt x="155620" y="249343"/>
                      </a:cubicBezTo>
                      <a:lnTo>
                        <a:pt x="138376" y="260970"/>
                      </a:lnTo>
                      <a:close/>
                      <a:moveTo>
                        <a:pt x="408647" y="160186"/>
                      </a:moveTo>
                      <a:lnTo>
                        <a:pt x="418859" y="175334"/>
                      </a:lnTo>
                      <a:cubicBezTo>
                        <a:pt x="430641" y="187116"/>
                        <a:pt x="446917" y="194403"/>
                        <a:pt x="464896" y="194403"/>
                      </a:cubicBezTo>
                      <a:lnTo>
                        <a:pt x="471329" y="194403"/>
                      </a:lnTo>
                      <a:lnTo>
                        <a:pt x="468864" y="234547"/>
                      </a:lnTo>
                      <a:lnTo>
                        <a:pt x="458888" y="249343"/>
                      </a:lnTo>
                      <a:cubicBezTo>
                        <a:pt x="447106" y="261125"/>
                        <a:pt x="430830" y="268412"/>
                        <a:pt x="412851" y="268412"/>
                      </a:cubicBezTo>
                      <a:lnTo>
                        <a:pt x="404441" y="268412"/>
                      </a:lnTo>
                      <a:cubicBezTo>
                        <a:pt x="368484" y="268412"/>
                        <a:pt x="339336" y="239263"/>
                        <a:pt x="339336" y="203306"/>
                      </a:cubicBezTo>
                      <a:lnTo>
                        <a:pt x="339336" y="194403"/>
                      </a:lnTo>
                      <a:lnTo>
                        <a:pt x="352396" y="194403"/>
                      </a:lnTo>
                      <a:cubicBezTo>
                        <a:pt x="370375" y="194403"/>
                        <a:pt x="386651" y="187116"/>
                        <a:pt x="398433" y="175335"/>
                      </a:cubicBezTo>
                      <a:close/>
                      <a:moveTo>
                        <a:pt x="257013" y="160186"/>
                      </a:moveTo>
                      <a:lnTo>
                        <a:pt x="267225" y="175334"/>
                      </a:lnTo>
                      <a:cubicBezTo>
                        <a:pt x="279007" y="187116"/>
                        <a:pt x="295284" y="194403"/>
                        <a:pt x="313262" y="194403"/>
                      </a:cubicBezTo>
                      <a:lnTo>
                        <a:pt x="326323" y="194403"/>
                      </a:lnTo>
                      <a:lnTo>
                        <a:pt x="326323" y="203307"/>
                      </a:lnTo>
                      <a:cubicBezTo>
                        <a:pt x="326323" y="239264"/>
                        <a:pt x="297174" y="268412"/>
                        <a:pt x="261217" y="268412"/>
                      </a:cubicBezTo>
                      <a:lnTo>
                        <a:pt x="252807" y="268412"/>
                      </a:lnTo>
                      <a:cubicBezTo>
                        <a:pt x="216850" y="268412"/>
                        <a:pt x="187702" y="239263"/>
                        <a:pt x="187702" y="203306"/>
                      </a:cubicBezTo>
                      <a:lnTo>
                        <a:pt x="187702" y="194403"/>
                      </a:lnTo>
                      <a:lnTo>
                        <a:pt x="200763" y="194403"/>
                      </a:lnTo>
                      <a:cubicBezTo>
                        <a:pt x="218741" y="194403"/>
                        <a:pt x="235018" y="187116"/>
                        <a:pt x="246799" y="175335"/>
                      </a:cubicBezTo>
                      <a:close/>
                      <a:moveTo>
                        <a:pt x="478282" y="81150"/>
                      </a:moveTo>
                      <a:lnTo>
                        <a:pt x="472094" y="181936"/>
                      </a:lnTo>
                      <a:lnTo>
                        <a:pt x="452912" y="178063"/>
                      </a:lnTo>
                      <a:cubicBezTo>
                        <a:pt x="429544" y="168180"/>
                        <a:pt x="413148" y="145042"/>
                        <a:pt x="413148" y="118074"/>
                      </a:cubicBezTo>
                      <a:lnTo>
                        <a:pt x="413148" y="109171"/>
                      </a:lnTo>
                      <a:lnTo>
                        <a:pt x="426209" y="109171"/>
                      </a:lnTo>
                      <a:cubicBezTo>
                        <a:pt x="444188" y="109171"/>
                        <a:pt x="460464" y="101884"/>
                        <a:pt x="472246" y="90102"/>
                      </a:cubicBezTo>
                      <a:close/>
                      <a:moveTo>
                        <a:pt x="330826" y="74954"/>
                      </a:moveTo>
                      <a:lnTo>
                        <a:pt x="341038" y="90102"/>
                      </a:lnTo>
                      <a:cubicBezTo>
                        <a:pt x="352820" y="101883"/>
                        <a:pt x="369096" y="109171"/>
                        <a:pt x="387075" y="109171"/>
                      </a:cubicBezTo>
                      <a:lnTo>
                        <a:pt x="400136" y="109171"/>
                      </a:lnTo>
                      <a:lnTo>
                        <a:pt x="400136" y="118074"/>
                      </a:lnTo>
                      <a:cubicBezTo>
                        <a:pt x="400136" y="154031"/>
                        <a:pt x="370987" y="183180"/>
                        <a:pt x="335030" y="183180"/>
                      </a:cubicBezTo>
                      <a:lnTo>
                        <a:pt x="326620" y="183179"/>
                      </a:lnTo>
                      <a:cubicBezTo>
                        <a:pt x="290663" y="183179"/>
                        <a:pt x="261514" y="154031"/>
                        <a:pt x="261514" y="118074"/>
                      </a:cubicBezTo>
                      <a:lnTo>
                        <a:pt x="261514" y="109171"/>
                      </a:lnTo>
                      <a:lnTo>
                        <a:pt x="274575" y="109171"/>
                      </a:lnTo>
                      <a:cubicBezTo>
                        <a:pt x="292554" y="109171"/>
                        <a:pt x="308830" y="101884"/>
                        <a:pt x="320612" y="90102"/>
                      </a:cubicBezTo>
                      <a:close/>
                      <a:moveTo>
                        <a:pt x="179192" y="74954"/>
                      </a:moveTo>
                      <a:lnTo>
                        <a:pt x="189404" y="90102"/>
                      </a:lnTo>
                      <a:cubicBezTo>
                        <a:pt x="201186" y="101883"/>
                        <a:pt x="217462" y="109171"/>
                        <a:pt x="235441" y="109171"/>
                      </a:cubicBezTo>
                      <a:lnTo>
                        <a:pt x="248502" y="109171"/>
                      </a:lnTo>
                      <a:lnTo>
                        <a:pt x="248502" y="118074"/>
                      </a:lnTo>
                      <a:cubicBezTo>
                        <a:pt x="248502" y="154031"/>
                        <a:pt x="219353" y="183180"/>
                        <a:pt x="183396" y="183180"/>
                      </a:cubicBezTo>
                      <a:lnTo>
                        <a:pt x="174986" y="183179"/>
                      </a:lnTo>
                      <a:cubicBezTo>
                        <a:pt x="157008" y="183179"/>
                        <a:pt x="140731" y="175892"/>
                        <a:pt x="128950" y="164111"/>
                      </a:cubicBezTo>
                      <a:lnTo>
                        <a:pt x="123946" y="156689"/>
                      </a:lnTo>
                      <a:lnTo>
                        <a:pt x="117371" y="109171"/>
                      </a:lnTo>
                      <a:lnTo>
                        <a:pt x="122942" y="109171"/>
                      </a:lnTo>
                      <a:cubicBezTo>
                        <a:pt x="140920" y="109171"/>
                        <a:pt x="157197" y="101884"/>
                        <a:pt x="168978" y="90102"/>
                      </a:cubicBezTo>
                      <a:close/>
                      <a:moveTo>
                        <a:pt x="439809" y="0"/>
                      </a:moveTo>
                      <a:lnTo>
                        <a:pt x="483264" y="0"/>
                      </a:lnTo>
                      <a:lnTo>
                        <a:pt x="482408" y="13950"/>
                      </a:lnTo>
                      <a:lnTo>
                        <a:pt x="478254" y="13950"/>
                      </a:lnTo>
                      <a:cubicBezTo>
                        <a:pt x="469264" y="13950"/>
                        <a:pt x="460701" y="12128"/>
                        <a:pt x="452912" y="8834"/>
                      </a:cubicBezTo>
                      <a:close/>
                      <a:moveTo>
                        <a:pt x="402549" y="0"/>
                      </a:moveTo>
                      <a:lnTo>
                        <a:pt x="414744" y="0"/>
                      </a:lnTo>
                      <a:lnTo>
                        <a:pt x="418859" y="6105"/>
                      </a:lnTo>
                      <a:cubicBezTo>
                        <a:pt x="430641" y="17886"/>
                        <a:pt x="446917" y="25174"/>
                        <a:pt x="464896" y="25174"/>
                      </a:cubicBezTo>
                      <a:lnTo>
                        <a:pt x="477957" y="25174"/>
                      </a:lnTo>
                      <a:lnTo>
                        <a:pt x="477957" y="34077"/>
                      </a:lnTo>
                      <a:cubicBezTo>
                        <a:pt x="477957" y="70034"/>
                        <a:pt x="448808" y="99183"/>
                        <a:pt x="412851" y="99183"/>
                      </a:cubicBezTo>
                      <a:lnTo>
                        <a:pt x="404441" y="99182"/>
                      </a:lnTo>
                      <a:cubicBezTo>
                        <a:pt x="368484" y="99182"/>
                        <a:pt x="339336" y="70034"/>
                        <a:pt x="339336" y="34077"/>
                      </a:cubicBezTo>
                      <a:lnTo>
                        <a:pt x="339336" y="25174"/>
                      </a:lnTo>
                      <a:lnTo>
                        <a:pt x="352396" y="25174"/>
                      </a:lnTo>
                      <a:cubicBezTo>
                        <a:pt x="370375" y="25174"/>
                        <a:pt x="386651" y="17887"/>
                        <a:pt x="398433" y="6105"/>
                      </a:cubicBezTo>
                      <a:close/>
                      <a:moveTo>
                        <a:pt x="288176" y="0"/>
                      </a:moveTo>
                      <a:lnTo>
                        <a:pt x="373475" y="0"/>
                      </a:lnTo>
                      <a:lnTo>
                        <a:pt x="360372" y="8834"/>
                      </a:lnTo>
                      <a:cubicBezTo>
                        <a:pt x="352583" y="12129"/>
                        <a:pt x="344020" y="13951"/>
                        <a:pt x="335030" y="13951"/>
                      </a:cubicBezTo>
                      <a:lnTo>
                        <a:pt x="326620" y="13950"/>
                      </a:lnTo>
                      <a:cubicBezTo>
                        <a:pt x="317631" y="13950"/>
                        <a:pt x="309067" y="12128"/>
                        <a:pt x="301278" y="8834"/>
                      </a:cubicBezTo>
                      <a:close/>
                      <a:moveTo>
                        <a:pt x="250915" y="0"/>
                      </a:moveTo>
                      <a:lnTo>
                        <a:pt x="263110" y="0"/>
                      </a:lnTo>
                      <a:lnTo>
                        <a:pt x="267225" y="6105"/>
                      </a:lnTo>
                      <a:cubicBezTo>
                        <a:pt x="279007" y="17886"/>
                        <a:pt x="295284" y="25174"/>
                        <a:pt x="313262" y="25174"/>
                      </a:cubicBezTo>
                      <a:lnTo>
                        <a:pt x="326323" y="25174"/>
                      </a:lnTo>
                      <a:lnTo>
                        <a:pt x="326323" y="34077"/>
                      </a:lnTo>
                      <a:cubicBezTo>
                        <a:pt x="326323" y="70034"/>
                        <a:pt x="297174" y="99183"/>
                        <a:pt x="261217" y="99183"/>
                      </a:cubicBezTo>
                      <a:lnTo>
                        <a:pt x="252807" y="99182"/>
                      </a:lnTo>
                      <a:cubicBezTo>
                        <a:pt x="216850" y="99182"/>
                        <a:pt x="187702" y="70034"/>
                        <a:pt x="187702" y="34077"/>
                      </a:cubicBezTo>
                      <a:lnTo>
                        <a:pt x="187702" y="25174"/>
                      </a:lnTo>
                      <a:lnTo>
                        <a:pt x="200763" y="25174"/>
                      </a:lnTo>
                      <a:cubicBezTo>
                        <a:pt x="218741" y="25174"/>
                        <a:pt x="235018" y="17887"/>
                        <a:pt x="246799" y="6105"/>
                      </a:cubicBezTo>
                      <a:close/>
                      <a:moveTo>
                        <a:pt x="136542" y="0"/>
                      </a:moveTo>
                      <a:lnTo>
                        <a:pt x="221841" y="0"/>
                      </a:lnTo>
                      <a:lnTo>
                        <a:pt x="208738" y="8834"/>
                      </a:lnTo>
                      <a:cubicBezTo>
                        <a:pt x="200949" y="12129"/>
                        <a:pt x="192386" y="13951"/>
                        <a:pt x="183396" y="13951"/>
                      </a:cubicBezTo>
                      <a:lnTo>
                        <a:pt x="174986" y="13950"/>
                      </a:lnTo>
                      <a:cubicBezTo>
                        <a:pt x="165997" y="13950"/>
                        <a:pt x="157433" y="12128"/>
                        <a:pt x="149644" y="8834"/>
                      </a:cubicBezTo>
                      <a:close/>
                      <a:moveTo>
                        <a:pt x="102264" y="0"/>
                      </a:moveTo>
                      <a:lnTo>
                        <a:pt x="111476" y="0"/>
                      </a:lnTo>
                      <a:lnTo>
                        <a:pt x="115592" y="6105"/>
                      </a:lnTo>
                      <a:cubicBezTo>
                        <a:pt x="127374" y="17886"/>
                        <a:pt x="143650" y="25174"/>
                        <a:pt x="161628" y="25174"/>
                      </a:cubicBezTo>
                      <a:lnTo>
                        <a:pt x="174689" y="25174"/>
                      </a:lnTo>
                      <a:lnTo>
                        <a:pt x="174689" y="34077"/>
                      </a:lnTo>
                      <a:cubicBezTo>
                        <a:pt x="174689" y="61045"/>
                        <a:pt x="158293" y="84183"/>
                        <a:pt x="134926" y="94067"/>
                      </a:cubicBezTo>
                      <a:lnTo>
                        <a:pt x="115814" y="97925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四角形: 角を丸くする 545">
                  <a:extLst>
                    <a:ext uri="{FF2B5EF4-FFF2-40B4-BE49-F238E27FC236}">
                      <a16:creationId xmlns:a16="http://schemas.microsoft.com/office/drawing/2014/main" id="{6858853C-4A13-4706-B525-962967F4ECDC}"/>
                    </a:ext>
                  </a:extLst>
                </p:cNvPr>
                <p:cNvSpPr/>
                <p:nvPr/>
              </p:nvSpPr>
              <p:spPr>
                <a:xfrm>
                  <a:off x="5432491" y="2673350"/>
                  <a:ext cx="399918" cy="11430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68" name="台形 467">
              <a:extLst>
                <a:ext uri="{FF2B5EF4-FFF2-40B4-BE49-F238E27FC236}">
                  <a16:creationId xmlns:a16="http://schemas.microsoft.com/office/drawing/2014/main" id="{31D14F70-2778-4D00-BDBD-E2702296DF58}"/>
                </a:ext>
              </a:extLst>
            </p:cNvPr>
            <p:cNvSpPr/>
            <p:nvPr/>
          </p:nvSpPr>
          <p:spPr>
            <a:xfrm>
              <a:off x="3555966" y="4053108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18159E5F-ECF7-47D9-8D10-ECFEC55CB9E7}"/>
                </a:ext>
              </a:extLst>
            </p:cNvPr>
            <p:cNvSpPr/>
            <p:nvPr/>
          </p:nvSpPr>
          <p:spPr>
            <a:xfrm>
              <a:off x="3519454" y="4849194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602719BF-C734-45C7-AA20-84054424C4C3}"/>
                </a:ext>
              </a:extLst>
            </p:cNvPr>
            <p:cNvSpPr/>
            <p:nvPr/>
          </p:nvSpPr>
          <p:spPr>
            <a:xfrm>
              <a:off x="3533744" y="4664830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87506C54-B375-4A42-9EC0-C11EB215BF6D}"/>
                </a:ext>
              </a:extLst>
            </p:cNvPr>
            <p:cNvGrpSpPr/>
            <p:nvPr/>
          </p:nvGrpSpPr>
          <p:grpSpPr>
            <a:xfrm>
              <a:off x="3672804" y="3134632"/>
              <a:ext cx="1336132" cy="1167283"/>
              <a:chOff x="5944688" y="3362188"/>
              <a:chExt cx="1336132" cy="1167283"/>
            </a:xfrm>
          </p:grpSpPr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EF18F4F0-5D3B-4807-9EED-B5E0553F6576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537" name="四角形: 上の 2 つの角を丸める 536">
                  <a:extLst>
                    <a:ext uri="{FF2B5EF4-FFF2-40B4-BE49-F238E27FC236}">
                      <a16:creationId xmlns:a16="http://schemas.microsoft.com/office/drawing/2014/main" id="{8865D985-A4EB-41AB-A213-A8BA9F2AF8D0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四角形: 上の 2 つの角を丸める 537">
                  <a:extLst>
                    <a:ext uri="{FF2B5EF4-FFF2-40B4-BE49-F238E27FC236}">
                      <a16:creationId xmlns:a16="http://schemas.microsoft.com/office/drawing/2014/main" id="{C51986B1-3A7F-467A-821F-154C1221E012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四角形: 上の 2 つの角を丸める 538">
                  <a:extLst>
                    <a:ext uri="{FF2B5EF4-FFF2-40B4-BE49-F238E27FC236}">
                      <a16:creationId xmlns:a16="http://schemas.microsoft.com/office/drawing/2014/main" id="{EB28BAB9-EAC9-442B-B7DA-3337FBCECE9A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四角形: 上の 2 つの角を丸める 539">
                  <a:extLst>
                    <a:ext uri="{FF2B5EF4-FFF2-40B4-BE49-F238E27FC236}">
                      <a16:creationId xmlns:a16="http://schemas.microsoft.com/office/drawing/2014/main" id="{7B315809-F0BD-4595-ACDD-1424C420158D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四角形: 上の 2 つの角を丸める 540">
                  <a:extLst>
                    <a:ext uri="{FF2B5EF4-FFF2-40B4-BE49-F238E27FC236}">
                      <a16:creationId xmlns:a16="http://schemas.microsoft.com/office/drawing/2014/main" id="{A5315876-CB3E-47CC-86AF-90CB28E2C67B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AC1CF589-F92A-454C-9BC5-56A8017C6178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E9AEA10D-BBE5-4DF5-933F-F61E9A5F9558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四角形: 上の 2 つの角を丸める 531">
                  <a:extLst>
                    <a:ext uri="{FF2B5EF4-FFF2-40B4-BE49-F238E27FC236}">
                      <a16:creationId xmlns:a16="http://schemas.microsoft.com/office/drawing/2014/main" id="{7CC6AA0B-1D91-4EC4-B4D2-16F99F016E7C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四角形: 上の 2 つの角を丸める 532">
                  <a:extLst>
                    <a:ext uri="{FF2B5EF4-FFF2-40B4-BE49-F238E27FC236}">
                      <a16:creationId xmlns:a16="http://schemas.microsoft.com/office/drawing/2014/main" id="{C605BD28-541D-4C1F-9370-DFD13F95698F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四角形: 上の 2 つの角を丸める 533">
                  <a:extLst>
                    <a:ext uri="{FF2B5EF4-FFF2-40B4-BE49-F238E27FC236}">
                      <a16:creationId xmlns:a16="http://schemas.microsoft.com/office/drawing/2014/main" id="{8CE7CF49-0E68-4913-B659-945142BCEB74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四角形: 上の 2 つの角を丸める 534">
                  <a:extLst>
                    <a:ext uri="{FF2B5EF4-FFF2-40B4-BE49-F238E27FC236}">
                      <a16:creationId xmlns:a16="http://schemas.microsoft.com/office/drawing/2014/main" id="{A3F61502-3505-4501-BB07-DD5452EF16EA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D47B2262-1F11-4EC0-A448-16D866EC4427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5C7BBCBD-3854-4CE2-9A48-9464B08B7065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AC8A29E7-D956-4862-8B67-464BE0692B18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四角形: 上の 2 つの角を丸める 526">
                  <a:extLst>
                    <a:ext uri="{FF2B5EF4-FFF2-40B4-BE49-F238E27FC236}">
                      <a16:creationId xmlns:a16="http://schemas.microsoft.com/office/drawing/2014/main" id="{AC593151-31D8-4008-9096-7E974EE70D54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四角形: 上の 2 つの角を丸める 527">
                  <a:extLst>
                    <a:ext uri="{FF2B5EF4-FFF2-40B4-BE49-F238E27FC236}">
                      <a16:creationId xmlns:a16="http://schemas.microsoft.com/office/drawing/2014/main" id="{5EEFC763-1840-40F7-90CE-4376DDB43B43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四角形: 上の 2 つの角を丸める 528">
                  <a:extLst>
                    <a:ext uri="{FF2B5EF4-FFF2-40B4-BE49-F238E27FC236}">
                      <a16:creationId xmlns:a16="http://schemas.microsoft.com/office/drawing/2014/main" id="{3782F272-554E-41C7-B15A-969D20B515C5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四角形: 上の 2 つの角を丸める 529">
                  <a:extLst>
                    <a:ext uri="{FF2B5EF4-FFF2-40B4-BE49-F238E27FC236}">
                      <a16:creationId xmlns:a16="http://schemas.microsoft.com/office/drawing/2014/main" id="{B601F204-CE90-4E90-B8A1-47A7D2F40400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CB62C1EC-2092-4E8C-B3A2-2AD6FFF6247B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8C57D221-72CD-474C-8E2D-8B896F28AE09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8AE7B816-0CCE-4230-9DEB-90F80AA8D634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四角形: 上の 2 つの角を丸める 521">
                  <a:extLst>
                    <a:ext uri="{FF2B5EF4-FFF2-40B4-BE49-F238E27FC236}">
                      <a16:creationId xmlns:a16="http://schemas.microsoft.com/office/drawing/2014/main" id="{5DF9300A-D583-4F96-8840-B613A54F1C29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四角形: 上の 2 つの角を丸める 522">
                  <a:extLst>
                    <a:ext uri="{FF2B5EF4-FFF2-40B4-BE49-F238E27FC236}">
                      <a16:creationId xmlns:a16="http://schemas.microsoft.com/office/drawing/2014/main" id="{4DCBE3D0-2576-4EF1-8F7F-421D7E803E19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四角形: 上の 2 つの角を丸める 523">
                  <a:extLst>
                    <a:ext uri="{FF2B5EF4-FFF2-40B4-BE49-F238E27FC236}">
                      <a16:creationId xmlns:a16="http://schemas.microsoft.com/office/drawing/2014/main" id="{20299F9C-3ED2-4DDE-AB71-F2C918728A81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64AB52C2-88FC-4397-8179-A9402FC69E15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FE0A345E-E43E-466A-9765-C90C8F59BDE1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515" name="四角形: 上の 2 つの角を丸める 514">
                  <a:extLst>
                    <a:ext uri="{FF2B5EF4-FFF2-40B4-BE49-F238E27FC236}">
                      <a16:creationId xmlns:a16="http://schemas.microsoft.com/office/drawing/2014/main" id="{CFCEF57C-4B5F-41CF-A112-0D3AFD426112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四角形: 上の 2 つの角を丸める 515">
                  <a:extLst>
                    <a:ext uri="{FF2B5EF4-FFF2-40B4-BE49-F238E27FC236}">
                      <a16:creationId xmlns:a16="http://schemas.microsoft.com/office/drawing/2014/main" id="{36713CB0-66C0-4D14-829D-1E61E68E6ED1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四角形: 上の 2 つの角を丸める 516">
                  <a:extLst>
                    <a:ext uri="{FF2B5EF4-FFF2-40B4-BE49-F238E27FC236}">
                      <a16:creationId xmlns:a16="http://schemas.microsoft.com/office/drawing/2014/main" id="{B39DDA29-0211-459F-A7C0-9FC68DE99FEB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5C571DE6-44E3-4AEA-9864-D48ECB08A1B6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B4D29883-E5FD-4196-A95E-272EB3DD53F4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D66BF0A0-DD76-45C0-97E6-8114B8B5DF77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509" name="四角形: 上の 2 つの角を丸める 508">
                  <a:extLst>
                    <a:ext uri="{FF2B5EF4-FFF2-40B4-BE49-F238E27FC236}">
                      <a16:creationId xmlns:a16="http://schemas.microsoft.com/office/drawing/2014/main" id="{CA1F6E27-146D-4091-AC71-22BE1397D418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四角形: 上の 2 つの角を丸める 509">
                  <a:extLst>
                    <a:ext uri="{FF2B5EF4-FFF2-40B4-BE49-F238E27FC236}">
                      <a16:creationId xmlns:a16="http://schemas.microsoft.com/office/drawing/2014/main" id="{1FCF521F-7942-4F2C-9616-EFA27D7358B6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四角形: 上の 2 つの角を丸める 510">
                  <a:extLst>
                    <a:ext uri="{FF2B5EF4-FFF2-40B4-BE49-F238E27FC236}">
                      <a16:creationId xmlns:a16="http://schemas.microsoft.com/office/drawing/2014/main" id="{5AC540CF-2861-4A5F-9688-2035FFA7D0C8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四角形: 上の 2 つの角を丸める 511">
                  <a:extLst>
                    <a:ext uri="{FF2B5EF4-FFF2-40B4-BE49-F238E27FC236}">
                      <a16:creationId xmlns:a16="http://schemas.microsoft.com/office/drawing/2014/main" id="{BCB81400-2ACB-4A1F-88F2-2845C113389F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776E1560-80F2-49C3-8FF8-D81E0B743C46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80B7B30A-B4E9-4580-B555-3CCBC0330882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BABC2EC3-B4BE-4A00-940D-682E5945F4A5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504" name="四角形: 上の 2 つの角を丸める 503">
                  <a:extLst>
                    <a:ext uri="{FF2B5EF4-FFF2-40B4-BE49-F238E27FC236}">
                      <a16:creationId xmlns:a16="http://schemas.microsoft.com/office/drawing/2014/main" id="{2B7305AE-4D84-4A7D-8F46-670BF4F59B98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四角形: 上の 2 つの角を丸める 504">
                  <a:extLst>
                    <a:ext uri="{FF2B5EF4-FFF2-40B4-BE49-F238E27FC236}">
                      <a16:creationId xmlns:a16="http://schemas.microsoft.com/office/drawing/2014/main" id="{61817D80-6174-4682-9778-6251CEE0CBBD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四角形: 上の 2 つの角を丸める 505">
                  <a:extLst>
                    <a:ext uri="{FF2B5EF4-FFF2-40B4-BE49-F238E27FC236}">
                      <a16:creationId xmlns:a16="http://schemas.microsoft.com/office/drawing/2014/main" id="{18F729FC-D503-4069-A509-61CEE829E113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E5677FCD-A256-46DD-B5D4-B5205386BC54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DD93CE8F-A14C-46E4-A5A9-73F5C67FC0F6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727774BE-2311-424D-8BAA-4D3B6940D44C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490DD0F0-F482-42BF-9ECE-7242B2AC319E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3BC34266-5C94-403A-A0D6-6A280FB7D929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AACFEC98-2147-454E-A623-82478C01A123}"/>
                </a:ext>
              </a:extLst>
            </p:cNvPr>
            <p:cNvSpPr/>
            <p:nvPr/>
          </p:nvSpPr>
          <p:spPr>
            <a:xfrm rot="9000000" flipH="1">
              <a:off x="4039285" y="4220485"/>
              <a:ext cx="539460" cy="608671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83 h 1667125"/>
                <a:gd name="connsiteX1" fmla="*/ 915438 w 1674729"/>
                <a:gd name="connsiteY1" fmla="*/ 123395 h 1667125"/>
                <a:gd name="connsiteX2" fmla="*/ 861235 w 1674729"/>
                <a:gd name="connsiteY2" fmla="*/ 781301 h 1667125"/>
                <a:gd name="connsiteX3" fmla="*/ 1013838 w 1674729"/>
                <a:gd name="connsiteY3" fmla="*/ 211780 h 1667125"/>
                <a:gd name="connsiteX4" fmla="*/ 1147022 w 1674729"/>
                <a:gd name="connsiteY4" fmla="*/ 134886 h 1667125"/>
                <a:gd name="connsiteX5" fmla="*/ 1223916 w 1674729"/>
                <a:gd name="connsiteY5" fmla="*/ 268070 h 1667125"/>
                <a:gd name="connsiteX6" fmla="*/ 1080441 w 1674729"/>
                <a:gd name="connsiteY6" fmla="*/ 877091 h 1667125"/>
                <a:gd name="connsiteX7" fmla="*/ 1180944 w 1674729"/>
                <a:gd name="connsiteY7" fmla="*/ 1002176 h 1667125"/>
                <a:gd name="connsiteX8" fmla="*/ 1476388 w 1674729"/>
                <a:gd name="connsiteY8" fmla="*/ 855016 h 1667125"/>
                <a:gd name="connsiteX9" fmla="*/ 1656994 w 1674729"/>
                <a:gd name="connsiteY9" fmla="*/ 903409 h 1667125"/>
                <a:gd name="connsiteX10" fmla="*/ 1608601 w 1674729"/>
                <a:gd name="connsiteY10" fmla="*/ 1084015 h 1667125"/>
                <a:gd name="connsiteX11" fmla="*/ 1139728 w 1674729"/>
                <a:gd name="connsiteY11" fmla="*/ 1396615 h 1667125"/>
                <a:gd name="connsiteX12" fmla="*/ 731622 w 1674729"/>
                <a:gd name="connsiteY12" fmla="*/ 1667125 h 1667125"/>
                <a:gd name="connsiteX13" fmla="*/ 688759 w 1674729"/>
                <a:gd name="connsiteY13" fmla="*/ 1667125 h 1667125"/>
                <a:gd name="connsiteX14" fmla="*/ 245847 w 1674729"/>
                <a:gd name="connsiteY14" fmla="*/ 1224213 h 1667125"/>
                <a:gd name="connsiteX15" fmla="*/ 245847 w 1674729"/>
                <a:gd name="connsiteY15" fmla="*/ 1081338 h 1667125"/>
                <a:gd name="connsiteX16" fmla="*/ 11123 w 1674729"/>
                <a:gd name="connsiteY16" fmla="*/ 616031 h 1667125"/>
                <a:gd name="connsiteX17" fmla="*/ 41475 w 1674729"/>
                <a:gd name="connsiteY17" fmla="*/ 502756 h 1667125"/>
                <a:gd name="connsiteX18" fmla="*/ 72686 w 1674729"/>
                <a:gd name="connsiteY18" fmla="*/ 492261 h 1667125"/>
                <a:gd name="connsiteX19" fmla="*/ 154750 w 1674729"/>
                <a:gd name="connsiteY19" fmla="*/ 533108 h 1667125"/>
                <a:gd name="connsiteX20" fmla="*/ 365981 w 1674729"/>
                <a:gd name="connsiteY20" fmla="*/ 859225 h 1667125"/>
                <a:gd name="connsiteX21" fmla="*/ 215975 w 1674729"/>
                <a:gd name="connsiteY21" fmla="*/ 268071 h 1667125"/>
                <a:gd name="connsiteX22" fmla="*/ 292870 w 1674729"/>
                <a:gd name="connsiteY22" fmla="*/ 134887 h 1667125"/>
                <a:gd name="connsiteX23" fmla="*/ 335967 w 1674729"/>
                <a:gd name="connsiteY23" fmla="*/ 132186 h 1667125"/>
                <a:gd name="connsiteX24" fmla="*/ 426053 w 1674729"/>
                <a:gd name="connsiteY24" fmla="*/ 211781 h 1667125"/>
                <a:gd name="connsiteX25" fmla="*/ 593246 w 1674729"/>
                <a:gd name="connsiteY25" fmla="*/ 781301 h 1667125"/>
                <a:gd name="connsiteX26" fmla="*/ 614705 w 1674729"/>
                <a:gd name="connsiteY26" fmla="*/ 108827 h 1667125"/>
                <a:gd name="connsiteX27" fmla="*/ 723449 w 1674729"/>
                <a:gd name="connsiteY27" fmla="*/ 83 h 1667125"/>
                <a:gd name="connsiteX0" fmla="*/ 829585 w 1674729"/>
                <a:gd name="connsiteY0" fmla="*/ 87 h 1665047"/>
                <a:gd name="connsiteX1" fmla="*/ 915438 w 1674729"/>
                <a:gd name="connsiteY1" fmla="*/ 121317 h 1665047"/>
                <a:gd name="connsiteX2" fmla="*/ 861235 w 1674729"/>
                <a:gd name="connsiteY2" fmla="*/ 779223 h 1665047"/>
                <a:gd name="connsiteX3" fmla="*/ 1013838 w 1674729"/>
                <a:gd name="connsiteY3" fmla="*/ 209702 h 1665047"/>
                <a:gd name="connsiteX4" fmla="*/ 1147022 w 1674729"/>
                <a:gd name="connsiteY4" fmla="*/ 132808 h 1665047"/>
                <a:gd name="connsiteX5" fmla="*/ 1223916 w 1674729"/>
                <a:gd name="connsiteY5" fmla="*/ 265992 h 1665047"/>
                <a:gd name="connsiteX6" fmla="*/ 1080441 w 1674729"/>
                <a:gd name="connsiteY6" fmla="*/ 875013 h 1665047"/>
                <a:gd name="connsiteX7" fmla="*/ 1180944 w 1674729"/>
                <a:gd name="connsiteY7" fmla="*/ 1000098 h 1665047"/>
                <a:gd name="connsiteX8" fmla="*/ 1476388 w 1674729"/>
                <a:gd name="connsiteY8" fmla="*/ 852938 h 1665047"/>
                <a:gd name="connsiteX9" fmla="*/ 1656994 w 1674729"/>
                <a:gd name="connsiteY9" fmla="*/ 901331 h 1665047"/>
                <a:gd name="connsiteX10" fmla="*/ 1608601 w 1674729"/>
                <a:gd name="connsiteY10" fmla="*/ 1081937 h 1665047"/>
                <a:gd name="connsiteX11" fmla="*/ 1139728 w 1674729"/>
                <a:gd name="connsiteY11" fmla="*/ 1394537 h 1665047"/>
                <a:gd name="connsiteX12" fmla="*/ 731622 w 1674729"/>
                <a:gd name="connsiteY12" fmla="*/ 1665047 h 1665047"/>
                <a:gd name="connsiteX13" fmla="*/ 688759 w 1674729"/>
                <a:gd name="connsiteY13" fmla="*/ 1665047 h 1665047"/>
                <a:gd name="connsiteX14" fmla="*/ 245847 w 1674729"/>
                <a:gd name="connsiteY14" fmla="*/ 1222135 h 1665047"/>
                <a:gd name="connsiteX15" fmla="*/ 245847 w 1674729"/>
                <a:gd name="connsiteY15" fmla="*/ 1079260 h 1665047"/>
                <a:gd name="connsiteX16" fmla="*/ 11123 w 1674729"/>
                <a:gd name="connsiteY16" fmla="*/ 613953 h 1665047"/>
                <a:gd name="connsiteX17" fmla="*/ 41475 w 1674729"/>
                <a:gd name="connsiteY17" fmla="*/ 500678 h 1665047"/>
                <a:gd name="connsiteX18" fmla="*/ 72686 w 1674729"/>
                <a:gd name="connsiteY18" fmla="*/ 490183 h 1665047"/>
                <a:gd name="connsiteX19" fmla="*/ 154750 w 1674729"/>
                <a:gd name="connsiteY19" fmla="*/ 531030 h 1665047"/>
                <a:gd name="connsiteX20" fmla="*/ 365981 w 1674729"/>
                <a:gd name="connsiteY20" fmla="*/ 857147 h 1665047"/>
                <a:gd name="connsiteX21" fmla="*/ 215975 w 1674729"/>
                <a:gd name="connsiteY21" fmla="*/ 265993 h 1665047"/>
                <a:gd name="connsiteX22" fmla="*/ 292870 w 1674729"/>
                <a:gd name="connsiteY22" fmla="*/ 132809 h 1665047"/>
                <a:gd name="connsiteX23" fmla="*/ 335967 w 1674729"/>
                <a:gd name="connsiteY23" fmla="*/ 130108 h 1665047"/>
                <a:gd name="connsiteX24" fmla="*/ 426053 w 1674729"/>
                <a:gd name="connsiteY24" fmla="*/ 209703 h 1665047"/>
                <a:gd name="connsiteX25" fmla="*/ 593246 w 1674729"/>
                <a:gd name="connsiteY25" fmla="*/ 779223 h 1665047"/>
                <a:gd name="connsiteX26" fmla="*/ 614705 w 1674729"/>
                <a:gd name="connsiteY26" fmla="*/ 106749 h 1665047"/>
                <a:gd name="connsiteX27" fmla="*/ 829585 w 1674729"/>
                <a:gd name="connsiteY27" fmla="*/ 87 h 166504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292870 w 1674729"/>
                <a:gd name="connsiteY22" fmla="*/ 132749 h 1664987"/>
                <a:gd name="connsiteX23" fmla="*/ 335967 w 1674729"/>
                <a:gd name="connsiteY23" fmla="*/ 130048 h 1664987"/>
                <a:gd name="connsiteX24" fmla="*/ 426053 w 1674729"/>
                <a:gd name="connsiteY24" fmla="*/ 209643 h 1664987"/>
                <a:gd name="connsiteX25" fmla="*/ 593246 w 1674729"/>
                <a:gd name="connsiteY25" fmla="*/ 779163 h 1664987"/>
                <a:gd name="connsiteX26" fmla="*/ 718761 w 1674729"/>
                <a:gd name="connsiteY26" fmla="*/ 112933 h 1664987"/>
                <a:gd name="connsiteX27" fmla="*/ 829585 w 1674729"/>
                <a:gd name="connsiteY27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292870 w 1674729"/>
                <a:gd name="connsiteY22" fmla="*/ 132749 h 1664987"/>
                <a:gd name="connsiteX23" fmla="*/ 335967 w 1674729"/>
                <a:gd name="connsiteY23" fmla="*/ 130048 h 1664987"/>
                <a:gd name="connsiteX24" fmla="*/ 426053 w 1674729"/>
                <a:gd name="connsiteY24" fmla="*/ 209643 h 1664987"/>
                <a:gd name="connsiteX25" fmla="*/ 651517 w 1674729"/>
                <a:gd name="connsiteY25" fmla="*/ 785405 h 1664987"/>
                <a:gd name="connsiteX26" fmla="*/ 718761 w 1674729"/>
                <a:gd name="connsiteY26" fmla="*/ 112933 h 1664987"/>
                <a:gd name="connsiteX27" fmla="*/ 829585 w 1674729"/>
                <a:gd name="connsiteY27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292870 w 1674729"/>
                <a:gd name="connsiteY22" fmla="*/ 132749 h 1664987"/>
                <a:gd name="connsiteX23" fmla="*/ 335967 w 1674729"/>
                <a:gd name="connsiteY23" fmla="*/ 130048 h 1664987"/>
                <a:gd name="connsiteX24" fmla="*/ 588380 w 1674729"/>
                <a:gd name="connsiteY24" fmla="*/ 182588 h 1664987"/>
                <a:gd name="connsiteX25" fmla="*/ 651517 w 1674729"/>
                <a:gd name="connsiteY25" fmla="*/ 785405 h 1664987"/>
                <a:gd name="connsiteX26" fmla="*/ 718761 w 1674729"/>
                <a:gd name="connsiteY26" fmla="*/ 112933 h 1664987"/>
                <a:gd name="connsiteX27" fmla="*/ 829585 w 1674729"/>
                <a:gd name="connsiteY27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292870 w 1674729"/>
                <a:gd name="connsiteY22" fmla="*/ 132749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498900 w 1674729"/>
                <a:gd name="connsiteY22" fmla="*/ 109857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403276 w 1674729"/>
                <a:gd name="connsiteY21" fmla="*/ 213904 h 1664987"/>
                <a:gd name="connsiteX22" fmla="*/ 498900 w 1674729"/>
                <a:gd name="connsiteY22" fmla="*/ 109857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403276 w 1674729"/>
                <a:gd name="connsiteY21" fmla="*/ 213904 h 1664987"/>
                <a:gd name="connsiteX22" fmla="*/ 498900 w 1674729"/>
                <a:gd name="connsiteY22" fmla="*/ 109857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310834 w 1674729"/>
                <a:gd name="connsiteY19" fmla="*/ 470618 h 1664987"/>
                <a:gd name="connsiteX20" fmla="*/ 365981 w 1674729"/>
                <a:gd name="connsiteY20" fmla="*/ 857087 h 1664987"/>
                <a:gd name="connsiteX21" fmla="*/ 403276 w 1674729"/>
                <a:gd name="connsiteY21" fmla="*/ 213904 h 1664987"/>
                <a:gd name="connsiteX22" fmla="*/ 498900 w 1674729"/>
                <a:gd name="connsiteY22" fmla="*/ 109857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8337 w 1673481"/>
                <a:gd name="connsiteY0" fmla="*/ 27 h 1664987"/>
                <a:gd name="connsiteX1" fmla="*/ 914190 w 1673481"/>
                <a:gd name="connsiteY1" fmla="*/ 121257 h 1664987"/>
                <a:gd name="connsiteX2" fmla="*/ 859987 w 1673481"/>
                <a:gd name="connsiteY2" fmla="*/ 779163 h 1664987"/>
                <a:gd name="connsiteX3" fmla="*/ 1012590 w 1673481"/>
                <a:gd name="connsiteY3" fmla="*/ 209642 h 1664987"/>
                <a:gd name="connsiteX4" fmla="*/ 1145774 w 1673481"/>
                <a:gd name="connsiteY4" fmla="*/ 132748 h 1664987"/>
                <a:gd name="connsiteX5" fmla="*/ 1222668 w 1673481"/>
                <a:gd name="connsiteY5" fmla="*/ 265932 h 1664987"/>
                <a:gd name="connsiteX6" fmla="*/ 1079193 w 1673481"/>
                <a:gd name="connsiteY6" fmla="*/ 874953 h 1664987"/>
                <a:gd name="connsiteX7" fmla="*/ 1179696 w 1673481"/>
                <a:gd name="connsiteY7" fmla="*/ 1000038 h 1664987"/>
                <a:gd name="connsiteX8" fmla="*/ 1475140 w 1673481"/>
                <a:gd name="connsiteY8" fmla="*/ 852878 h 1664987"/>
                <a:gd name="connsiteX9" fmla="*/ 1655746 w 1673481"/>
                <a:gd name="connsiteY9" fmla="*/ 901271 h 1664987"/>
                <a:gd name="connsiteX10" fmla="*/ 1607353 w 1673481"/>
                <a:gd name="connsiteY10" fmla="*/ 1081877 h 1664987"/>
                <a:gd name="connsiteX11" fmla="*/ 1138480 w 1673481"/>
                <a:gd name="connsiteY11" fmla="*/ 1394477 h 1664987"/>
                <a:gd name="connsiteX12" fmla="*/ 730374 w 1673481"/>
                <a:gd name="connsiteY12" fmla="*/ 1664987 h 1664987"/>
                <a:gd name="connsiteX13" fmla="*/ 687511 w 1673481"/>
                <a:gd name="connsiteY13" fmla="*/ 1664987 h 1664987"/>
                <a:gd name="connsiteX14" fmla="*/ 244599 w 1673481"/>
                <a:gd name="connsiteY14" fmla="*/ 1222075 h 1664987"/>
                <a:gd name="connsiteX15" fmla="*/ 244599 w 1673481"/>
                <a:gd name="connsiteY15" fmla="*/ 1079200 h 1664987"/>
                <a:gd name="connsiteX16" fmla="*/ 9875 w 1673481"/>
                <a:gd name="connsiteY16" fmla="*/ 613893 h 1664987"/>
                <a:gd name="connsiteX17" fmla="*/ 40227 w 1673481"/>
                <a:gd name="connsiteY17" fmla="*/ 500618 h 1664987"/>
                <a:gd name="connsiteX18" fmla="*/ 210873 w 1673481"/>
                <a:gd name="connsiteY18" fmla="*/ 415203 h 1664987"/>
                <a:gd name="connsiteX19" fmla="*/ 309586 w 1673481"/>
                <a:gd name="connsiteY19" fmla="*/ 470618 h 1664987"/>
                <a:gd name="connsiteX20" fmla="*/ 364733 w 1673481"/>
                <a:gd name="connsiteY20" fmla="*/ 857087 h 1664987"/>
                <a:gd name="connsiteX21" fmla="*/ 402028 w 1673481"/>
                <a:gd name="connsiteY21" fmla="*/ 213904 h 1664987"/>
                <a:gd name="connsiteX22" fmla="*/ 497652 w 1673481"/>
                <a:gd name="connsiteY22" fmla="*/ 109857 h 1664987"/>
                <a:gd name="connsiteX23" fmla="*/ 587132 w 1673481"/>
                <a:gd name="connsiteY23" fmla="*/ 182588 h 1664987"/>
                <a:gd name="connsiteX24" fmla="*/ 650269 w 1673481"/>
                <a:gd name="connsiteY24" fmla="*/ 785405 h 1664987"/>
                <a:gd name="connsiteX25" fmla="*/ 717513 w 1673481"/>
                <a:gd name="connsiteY25" fmla="*/ 112933 h 1664987"/>
                <a:gd name="connsiteX26" fmla="*/ 828337 w 1673481"/>
                <a:gd name="connsiteY26" fmla="*/ 27 h 1664987"/>
                <a:gd name="connsiteX0" fmla="*/ 818610 w 1663754"/>
                <a:gd name="connsiteY0" fmla="*/ 27 h 1664987"/>
                <a:gd name="connsiteX1" fmla="*/ 904463 w 1663754"/>
                <a:gd name="connsiteY1" fmla="*/ 121257 h 1664987"/>
                <a:gd name="connsiteX2" fmla="*/ 850260 w 1663754"/>
                <a:gd name="connsiteY2" fmla="*/ 779163 h 1664987"/>
                <a:gd name="connsiteX3" fmla="*/ 1002863 w 1663754"/>
                <a:gd name="connsiteY3" fmla="*/ 209642 h 1664987"/>
                <a:gd name="connsiteX4" fmla="*/ 1136047 w 1663754"/>
                <a:gd name="connsiteY4" fmla="*/ 132748 h 1664987"/>
                <a:gd name="connsiteX5" fmla="*/ 1212941 w 1663754"/>
                <a:gd name="connsiteY5" fmla="*/ 265932 h 1664987"/>
                <a:gd name="connsiteX6" fmla="*/ 1069466 w 1663754"/>
                <a:gd name="connsiteY6" fmla="*/ 874953 h 1664987"/>
                <a:gd name="connsiteX7" fmla="*/ 1169969 w 1663754"/>
                <a:gd name="connsiteY7" fmla="*/ 1000038 h 1664987"/>
                <a:gd name="connsiteX8" fmla="*/ 1465413 w 1663754"/>
                <a:gd name="connsiteY8" fmla="*/ 852878 h 1664987"/>
                <a:gd name="connsiteX9" fmla="*/ 1646019 w 1663754"/>
                <a:gd name="connsiteY9" fmla="*/ 901271 h 1664987"/>
                <a:gd name="connsiteX10" fmla="*/ 1597626 w 1663754"/>
                <a:gd name="connsiteY10" fmla="*/ 1081877 h 1664987"/>
                <a:gd name="connsiteX11" fmla="*/ 1128753 w 1663754"/>
                <a:gd name="connsiteY11" fmla="*/ 1394477 h 1664987"/>
                <a:gd name="connsiteX12" fmla="*/ 720647 w 1663754"/>
                <a:gd name="connsiteY12" fmla="*/ 1664987 h 1664987"/>
                <a:gd name="connsiteX13" fmla="*/ 677784 w 1663754"/>
                <a:gd name="connsiteY13" fmla="*/ 1664987 h 1664987"/>
                <a:gd name="connsiteX14" fmla="*/ 234872 w 1663754"/>
                <a:gd name="connsiteY14" fmla="*/ 1222075 h 1664987"/>
                <a:gd name="connsiteX15" fmla="*/ 234872 w 1663754"/>
                <a:gd name="connsiteY15" fmla="*/ 1079200 h 1664987"/>
                <a:gd name="connsiteX16" fmla="*/ 148 w 1663754"/>
                <a:gd name="connsiteY16" fmla="*/ 613893 h 1664987"/>
                <a:gd name="connsiteX17" fmla="*/ 201146 w 1663754"/>
                <a:gd name="connsiteY17" fmla="*/ 415203 h 1664987"/>
                <a:gd name="connsiteX18" fmla="*/ 299859 w 1663754"/>
                <a:gd name="connsiteY18" fmla="*/ 470618 h 1664987"/>
                <a:gd name="connsiteX19" fmla="*/ 355006 w 1663754"/>
                <a:gd name="connsiteY19" fmla="*/ 857087 h 1664987"/>
                <a:gd name="connsiteX20" fmla="*/ 392301 w 1663754"/>
                <a:gd name="connsiteY20" fmla="*/ 213904 h 1664987"/>
                <a:gd name="connsiteX21" fmla="*/ 487925 w 1663754"/>
                <a:gd name="connsiteY21" fmla="*/ 109857 h 1664987"/>
                <a:gd name="connsiteX22" fmla="*/ 577405 w 1663754"/>
                <a:gd name="connsiteY22" fmla="*/ 182588 h 1664987"/>
                <a:gd name="connsiteX23" fmla="*/ 640542 w 1663754"/>
                <a:gd name="connsiteY23" fmla="*/ 785405 h 1664987"/>
                <a:gd name="connsiteX24" fmla="*/ 707786 w 1663754"/>
                <a:gd name="connsiteY24" fmla="*/ 112933 h 1664987"/>
                <a:gd name="connsiteX25" fmla="*/ 818610 w 1663754"/>
                <a:gd name="connsiteY25" fmla="*/ 27 h 1664987"/>
                <a:gd name="connsiteX0" fmla="*/ 689878 w 1535022"/>
                <a:gd name="connsiteY0" fmla="*/ 27 h 1664987"/>
                <a:gd name="connsiteX1" fmla="*/ 775731 w 1535022"/>
                <a:gd name="connsiteY1" fmla="*/ 121257 h 1664987"/>
                <a:gd name="connsiteX2" fmla="*/ 721528 w 1535022"/>
                <a:gd name="connsiteY2" fmla="*/ 779163 h 1664987"/>
                <a:gd name="connsiteX3" fmla="*/ 874131 w 1535022"/>
                <a:gd name="connsiteY3" fmla="*/ 209642 h 1664987"/>
                <a:gd name="connsiteX4" fmla="*/ 1007315 w 1535022"/>
                <a:gd name="connsiteY4" fmla="*/ 132748 h 1664987"/>
                <a:gd name="connsiteX5" fmla="*/ 1084209 w 1535022"/>
                <a:gd name="connsiteY5" fmla="*/ 265932 h 1664987"/>
                <a:gd name="connsiteX6" fmla="*/ 940734 w 1535022"/>
                <a:gd name="connsiteY6" fmla="*/ 874953 h 1664987"/>
                <a:gd name="connsiteX7" fmla="*/ 1041237 w 1535022"/>
                <a:gd name="connsiteY7" fmla="*/ 1000038 h 1664987"/>
                <a:gd name="connsiteX8" fmla="*/ 1336681 w 1535022"/>
                <a:gd name="connsiteY8" fmla="*/ 852878 h 1664987"/>
                <a:gd name="connsiteX9" fmla="*/ 1517287 w 1535022"/>
                <a:gd name="connsiteY9" fmla="*/ 901271 h 1664987"/>
                <a:gd name="connsiteX10" fmla="*/ 1468894 w 1535022"/>
                <a:gd name="connsiteY10" fmla="*/ 1081877 h 1664987"/>
                <a:gd name="connsiteX11" fmla="*/ 1000021 w 1535022"/>
                <a:gd name="connsiteY11" fmla="*/ 1394477 h 1664987"/>
                <a:gd name="connsiteX12" fmla="*/ 591915 w 1535022"/>
                <a:gd name="connsiteY12" fmla="*/ 1664987 h 1664987"/>
                <a:gd name="connsiteX13" fmla="*/ 549052 w 1535022"/>
                <a:gd name="connsiteY13" fmla="*/ 1664987 h 1664987"/>
                <a:gd name="connsiteX14" fmla="*/ 106140 w 1535022"/>
                <a:gd name="connsiteY14" fmla="*/ 1222075 h 1664987"/>
                <a:gd name="connsiteX15" fmla="*/ 106140 w 1535022"/>
                <a:gd name="connsiteY15" fmla="*/ 1079200 h 1664987"/>
                <a:gd name="connsiteX16" fmla="*/ 444 w 1535022"/>
                <a:gd name="connsiteY16" fmla="*/ 584758 h 1664987"/>
                <a:gd name="connsiteX17" fmla="*/ 72414 w 1535022"/>
                <a:gd name="connsiteY17" fmla="*/ 415203 h 1664987"/>
                <a:gd name="connsiteX18" fmla="*/ 171127 w 1535022"/>
                <a:gd name="connsiteY18" fmla="*/ 470618 h 1664987"/>
                <a:gd name="connsiteX19" fmla="*/ 226274 w 1535022"/>
                <a:gd name="connsiteY19" fmla="*/ 857087 h 1664987"/>
                <a:gd name="connsiteX20" fmla="*/ 263569 w 1535022"/>
                <a:gd name="connsiteY20" fmla="*/ 213904 h 1664987"/>
                <a:gd name="connsiteX21" fmla="*/ 359193 w 1535022"/>
                <a:gd name="connsiteY21" fmla="*/ 109857 h 1664987"/>
                <a:gd name="connsiteX22" fmla="*/ 448673 w 1535022"/>
                <a:gd name="connsiteY22" fmla="*/ 182588 h 1664987"/>
                <a:gd name="connsiteX23" fmla="*/ 511810 w 1535022"/>
                <a:gd name="connsiteY23" fmla="*/ 785405 h 1664987"/>
                <a:gd name="connsiteX24" fmla="*/ 579054 w 1535022"/>
                <a:gd name="connsiteY24" fmla="*/ 112933 h 1664987"/>
                <a:gd name="connsiteX25" fmla="*/ 689878 w 1535022"/>
                <a:gd name="connsiteY25" fmla="*/ 27 h 1664987"/>
                <a:gd name="connsiteX0" fmla="*/ 689878 w 1535022"/>
                <a:gd name="connsiteY0" fmla="*/ 27 h 1664987"/>
                <a:gd name="connsiteX1" fmla="*/ 775731 w 1535022"/>
                <a:gd name="connsiteY1" fmla="*/ 121257 h 1664987"/>
                <a:gd name="connsiteX2" fmla="*/ 721528 w 1535022"/>
                <a:gd name="connsiteY2" fmla="*/ 779163 h 1664987"/>
                <a:gd name="connsiteX3" fmla="*/ 874131 w 1535022"/>
                <a:gd name="connsiteY3" fmla="*/ 209642 h 1664987"/>
                <a:gd name="connsiteX4" fmla="*/ 1007315 w 1535022"/>
                <a:gd name="connsiteY4" fmla="*/ 132748 h 1664987"/>
                <a:gd name="connsiteX5" fmla="*/ 1084209 w 1535022"/>
                <a:gd name="connsiteY5" fmla="*/ 265932 h 1664987"/>
                <a:gd name="connsiteX6" fmla="*/ 940734 w 1535022"/>
                <a:gd name="connsiteY6" fmla="*/ 874953 h 1664987"/>
                <a:gd name="connsiteX7" fmla="*/ 1041237 w 1535022"/>
                <a:gd name="connsiteY7" fmla="*/ 1000038 h 1664987"/>
                <a:gd name="connsiteX8" fmla="*/ 1336681 w 1535022"/>
                <a:gd name="connsiteY8" fmla="*/ 852878 h 1664987"/>
                <a:gd name="connsiteX9" fmla="*/ 1517287 w 1535022"/>
                <a:gd name="connsiteY9" fmla="*/ 901271 h 1664987"/>
                <a:gd name="connsiteX10" fmla="*/ 1468894 w 1535022"/>
                <a:gd name="connsiteY10" fmla="*/ 1081877 h 1664987"/>
                <a:gd name="connsiteX11" fmla="*/ 1000021 w 1535022"/>
                <a:gd name="connsiteY11" fmla="*/ 1394477 h 1664987"/>
                <a:gd name="connsiteX12" fmla="*/ 591915 w 1535022"/>
                <a:gd name="connsiteY12" fmla="*/ 1664987 h 1664987"/>
                <a:gd name="connsiteX13" fmla="*/ 549052 w 1535022"/>
                <a:gd name="connsiteY13" fmla="*/ 1664987 h 1664987"/>
                <a:gd name="connsiteX14" fmla="*/ 106140 w 1535022"/>
                <a:gd name="connsiteY14" fmla="*/ 1222075 h 1664987"/>
                <a:gd name="connsiteX15" fmla="*/ 106140 w 1535022"/>
                <a:gd name="connsiteY15" fmla="*/ 1079200 h 1664987"/>
                <a:gd name="connsiteX16" fmla="*/ 444 w 1535022"/>
                <a:gd name="connsiteY16" fmla="*/ 584758 h 1664987"/>
                <a:gd name="connsiteX17" fmla="*/ 72414 w 1535022"/>
                <a:gd name="connsiteY17" fmla="*/ 415203 h 1664987"/>
                <a:gd name="connsiteX18" fmla="*/ 171127 w 1535022"/>
                <a:gd name="connsiteY18" fmla="*/ 470618 h 1664987"/>
                <a:gd name="connsiteX19" fmla="*/ 278302 w 1535022"/>
                <a:gd name="connsiteY19" fmla="*/ 821708 h 1664987"/>
                <a:gd name="connsiteX20" fmla="*/ 263569 w 1535022"/>
                <a:gd name="connsiteY20" fmla="*/ 213904 h 1664987"/>
                <a:gd name="connsiteX21" fmla="*/ 359193 w 1535022"/>
                <a:gd name="connsiteY21" fmla="*/ 109857 h 1664987"/>
                <a:gd name="connsiteX22" fmla="*/ 448673 w 1535022"/>
                <a:gd name="connsiteY22" fmla="*/ 182588 h 1664987"/>
                <a:gd name="connsiteX23" fmla="*/ 511810 w 1535022"/>
                <a:gd name="connsiteY23" fmla="*/ 785405 h 1664987"/>
                <a:gd name="connsiteX24" fmla="*/ 579054 w 1535022"/>
                <a:gd name="connsiteY24" fmla="*/ 112933 h 1664987"/>
                <a:gd name="connsiteX25" fmla="*/ 689878 w 1535022"/>
                <a:gd name="connsiteY25" fmla="*/ 27 h 1664987"/>
                <a:gd name="connsiteX0" fmla="*/ 689878 w 1535022"/>
                <a:gd name="connsiteY0" fmla="*/ 27 h 1664987"/>
                <a:gd name="connsiteX1" fmla="*/ 775731 w 1535022"/>
                <a:gd name="connsiteY1" fmla="*/ 121257 h 1664987"/>
                <a:gd name="connsiteX2" fmla="*/ 721528 w 1535022"/>
                <a:gd name="connsiteY2" fmla="*/ 779163 h 1664987"/>
                <a:gd name="connsiteX3" fmla="*/ 874131 w 1535022"/>
                <a:gd name="connsiteY3" fmla="*/ 209642 h 1664987"/>
                <a:gd name="connsiteX4" fmla="*/ 1007315 w 1535022"/>
                <a:gd name="connsiteY4" fmla="*/ 132748 h 1664987"/>
                <a:gd name="connsiteX5" fmla="*/ 1084209 w 1535022"/>
                <a:gd name="connsiteY5" fmla="*/ 265932 h 1664987"/>
                <a:gd name="connsiteX6" fmla="*/ 940734 w 1535022"/>
                <a:gd name="connsiteY6" fmla="*/ 874953 h 1664987"/>
                <a:gd name="connsiteX7" fmla="*/ 1041237 w 1535022"/>
                <a:gd name="connsiteY7" fmla="*/ 1000038 h 1664987"/>
                <a:gd name="connsiteX8" fmla="*/ 1336681 w 1535022"/>
                <a:gd name="connsiteY8" fmla="*/ 852878 h 1664987"/>
                <a:gd name="connsiteX9" fmla="*/ 1517287 w 1535022"/>
                <a:gd name="connsiteY9" fmla="*/ 901271 h 1664987"/>
                <a:gd name="connsiteX10" fmla="*/ 1468894 w 1535022"/>
                <a:gd name="connsiteY10" fmla="*/ 1081877 h 1664987"/>
                <a:gd name="connsiteX11" fmla="*/ 1000021 w 1535022"/>
                <a:gd name="connsiteY11" fmla="*/ 1394477 h 1664987"/>
                <a:gd name="connsiteX12" fmla="*/ 591915 w 1535022"/>
                <a:gd name="connsiteY12" fmla="*/ 1664987 h 1664987"/>
                <a:gd name="connsiteX13" fmla="*/ 549052 w 1535022"/>
                <a:gd name="connsiteY13" fmla="*/ 1664987 h 1664987"/>
                <a:gd name="connsiteX14" fmla="*/ 106140 w 1535022"/>
                <a:gd name="connsiteY14" fmla="*/ 1222075 h 1664987"/>
                <a:gd name="connsiteX15" fmla="*/ 106140 w 1535022"/>
                <a:gd name="connsiteY15" fmla="*/ 1079200 h 1664987"/>
                <a:gd name="connsiteX16" fmla="*/ 444 w 1535022"/>
                <a:gd name="connsiteY16" fmla="*/ 584758 h 1664987"/>
                <a:gd name="connsiteX17" fmla="*/ 72414 w 1535022"/>
                <a:gd name="connsiteY17" fmla="*/ 415203 h 1664987"/>
                <a:gd name="connsiteX18" fmla="*/ 171127 w 1535022"/>
                <a:gd name="connsiteY18" fmla="*/ 470618 h 1664987"/>
                <a:gd name="connsiteX19" fmla="*/ 278302 w 1535022"/>
                <a:gd name="connsiteY19" fmla="*/ 821708 h 1664987"/>
                <a:gd name="connsiteX20" fmla="*/ 263569 w 1535022"/>
                <a:gd name="connsiteY20" fmla="*/ 213904 h 1664987"/>
                <a:gd name="connsiteX21" fmla="*/ 359193 w 1535022"/>
                <a:gd name="connsiteY21" fmla="*/ 109857 h 1664987"/>
                <a:gd name="connsiteX22" fmla="*/ 448673 w 1535022"/>
                <a:gd name="connsiteY22" fmla="*/ 182588 h 1664987"/>
                <a:gd name="connsiteX23" fmla="*/ 511810 w 1535022"/>
                <a:gd name="connsiteY23" fmla="*/ 785405 h 1664987"/>
                <a:gd name="connsiteX24" fmla="*/ 579054 w 1535022"/>
                <a:gd name="connsiteY24" fmla="*/ 112933 h 1664987"/>
                <a:gd name="connsiteX25" fmla="*/ 689878 w 1535022"/>
                <a:gd name="connsiteY25" fmla="*/ 27 h 1664987"/>
                <a:gd name="connsiteX0" fmla="*/ 689878 w 1529669"/>
                <a:gd name="connsiteY0" fmla="*/ 27 h 1664987"/>
                <a:gd name="connsiteX1" fmla="*/ 775731 w 1529669"/>
                <a:gd name="connsiteY1" fmla="*/ 121257 h 1664987"/>
                <a:gd name="connsiteX2" fmla="*/ 721528 w 1529669"/>
                <a:gd name="connsiteY2" fmla="*/ 779163 h 1664987"/>
                <a:gd name="connsiteX3" fmla="*/ 874131 w 1529669"/>
                <a:gd name="connsiteY3" fmla="*/ 209642 h 1664987"/>
                <a:gd name="connsiteX4" fmla="*/ 1007315 w 1529669"/>
                <a:gd name="connsiteY4" fmla="*/ 132748 h 1664987"/>
                <a:gd name="connsiteX5" fmla="*/ 1084209 w 1529669"/>
                <a:gd name="connsiteY5" fmla="*/ 265932 h 1664987"/>
                <a:gd name="connsiteX6" fmla="*/ 940734 w 1529669"/>
                <a:gd name="connsiteY6" fmla="*/ 874953 h 1664987"/>
                <a:gd name="connsiteX7" fmla="*/ 1041237 w 1529669"/>
                <a:gd name="connsiteY7" fmla="*/ 1000038 h 1664987"/>
                <a:gd name="connsiteX8" fmla="*/ 1322113 w 1529669"/>
                <a:gd name="connsiteY8" fmla="*/ 732173 h 1664987"/>
                <a:gd name="connsiteX9" fmla="*/ 1517287 w 1529669"/>
                <a:gd name="connsiteY9" fmla="*/ 901271 h 1664987"/>
                <a:gd name="connsiteX10" fmla="*/ 1468894 w 1529669"/>
                <a:gd name="connsiteY10" fmla="*/ 1081877 h 1664987"/>
                <a:gd name="connsiteX11" fmla="*/ 1000021 w 1529669"/>
                <a:gd name="connsiteY11" fmla="*/ 1394477 h 1664987"/>
                <a:gd name="connsiteX12" fmla="*/ 591915 w 1529669"/>
                <a:gd name="connsiteY12" fmla="*/ 1664987 h 1664987"/>
                <a:gd name="connsiteX13" fmla="*/ 549052 w 1529669"/>
                <a:gd name="connsiteY13" fmla="*/ 1664987 h 1664987"/>
                <a:gd name="connsiteX14" fmla="*/ 106140 w 1529669"/>
                <a:gd name="connsiteY14" fmla="*/ 1222075 h 1664987"/>
                <a:gd name="connsiteX15" fmla="*/ 106140 w 1529669"/>
                <a:gd name="connsiteY15" fmla="*/ 1079200 h 1664987"/>
                <a:gd name="connsiteX16" fmla="*/ 444 w 1529669"/>
                <a:gd name="connsiteY16" fmla="*/ 584758 h 1664987"/>
                <a:gd name="connsiteX17" fmla="*/ 72414 w 1529669"/>
                <a:gd name="connsiteY17" fmla="*/ 415203 h 1664987"/>
                <a:gd name="connsiteX18" fmla="*/ 171127 w 1529669"/>
                <a:gd name="connsiteY18" fmla="*/ 470618 h 1664987"/>
                <a:gd name="connsiteX19" fmla="*/ 278302 w 1529669"/>
                <a:gd name="connsiteY19" fmla="*/ 821708 h 1664987"/>
                <a:gd name="connsiteX20" fmla="*/ 263569 w 1529669"/>
                <a:gd name="connsiteY20" fmla="*/ 213904 h 1664987"/>
                <a:gd name="connsiteX21" fmla="*/ 359193 w 1529669"/>
                <a:gd name="connsiteY21" fmla="*/ 109857 h 1664987"/>
                <a:gd name="connsiteX22" fmla="*/ 448673 w 1529669"/>
                <a:gd name="connsiteY22" fmla="*/ 182588 h 1664987"/>
                <a:gd name="connsiteX23" fmla="*/ 511810 w 1529669"/>
                <a:gd name="connsiteY23" fmla="*/ 785405 h 1664987"/>
                <a:gd name="connsiteX24" fmla="*/ 579054 w 1529669"/>
                <a:gd name="connsiteY24" fmla="*/ 112933 h 1664987"/>
                <a:gd name="connsiteX25" fmla="*/ 689878 w 1529669"/>
                <a:gd name="connsiteY25" fmla="*/ 27 h 1664987"/>
                <a:gd name="connsiteX0" fmla="*/ 689878 w 1517076"/>
                <a:gd name="connsiteY0" fmla="*/ 27 h 1664987"/>
                <a:gd name="connsiteX1" fmla="*/ 775731 w 1517076"/>
                <a:gd name="connsiteY1" fmla="*/ 121257 h 1664987"/>
                <a:gd name="connsiteX2" fmla="*/ 721528 w 1517076"/>
                <a:gd name="connsiteY2" fmla="*/ 779163 h 1664987"/>
                <a:gd name="connsiteX3" fmla="*/ 874131 w 1517076"/>
                <a:gd name="connsiteY3" fmla="*/ 209642 h 1664987"/>
                <a:gd name="connsiteX4" fmla="*/ 1007315 w 1517076"/>
                <a:gd name="connsiteY4" fmla="*/ 132748 h 1664987"/>
                <a:gd name="connsiteX5" fmla="*/ 1084209 w 1517076"/>
                <a:gd name="connsiteY5" fmla="*/ 265932 h 1664987"/>
                <a:gd name="connsiteX6" fmla="*/ 940734 w 1517076"/>
                <a:gd name="connsiteY6" fmla="*/ 874953 h 1664987"/>
                <a:gd name="connsiteX7" fmla="*/ 1041237 w 1517076"/>
                <a:gd name="connsiteY7" fmla="*/ 1000038 h 1664987"/>
                <a:gd name="connsiteX8" fmla="*/ 1322113 w 1517076"/>
                <a:gd name="connsiteY8" fmla="*/ 732173 h 1664987"/>
                <a:gd name="connsiteX9" fmla="*/ 1498556 w 1517076"/>
                <a:gd name="connsiteY9" fmla="*/ 807621 h 1664987"/>
                <a:gd name="connsiteX10" fmla="*/ 1468894 w 1517076"/>
                <a:gd name="connsiteY10" fmla="*/ 1081877 h 1664987"/>
                <a:gd name="connsiteX11" fmla="*/ 1000021 w 1517076"/>
                <a:gd name="connsiteY11" fmla="*/ 1394477 h 1664987"/>
                <a:gd name="connsiteX12" fmla="*/ 591915 w 1517076"/>
                <a:gd name="connsiteY12" fmla="*/ 1664987 h 1664987"/>
                <a:gd name="connsiteX13" fmla="*/ 549052 w 1517076"/>
                <a:gd name="connsiteY13" fmla="*/ 1664987 h 1664987"/>
                <a:gd name="connsiteX14" fmla="*/ 106140 w 1517076"/>
                <a:gd name="connsiteY14" fmla="*/ 1222075 h 1664987"/>
                <a:gd name="connsiteX15" fmla="*/ 106140 w 1517076"/>
                <a:gd name="connsiteY15" fmla="*/ 1079200 h 1664987"/>
                <a:gd name="connsiteX16" fmla="*/ 444 w 1517076"/>
                <a:gd name="connsiteY16" fmla="*/ 584758 h 1664987"/>
                <a:gd name="connsiteX17" fmla="*/ 72414 w 1517076"/>
                <a:gd name="connsiteY17" fmla="*/ 415203 h 1664987"/>
                <a:gd name="connsiteX18" fmla="*/ 171127 w 1517076"/>
                <a:gd name="connsiteY18" fmla="*/ 470618 h 1664987"/>
                <a:gd name="connsiteX19" fmla="*/ 278302 w 1517076"/>
                <a:gd name="connsiteY19" fmla="*/ 821708 h 1664987"/>
                <a:gd name="connsiteX20" fmla="*/ 263569 w 1517076"/>
                <a:gd name="connsiteY20" fmla="*/ 213904 h 1664987"/>
                <a:gd name="connsiteX21" fmla="*/ 359193 w 1517076"/>
                <a:gd name="connsiteY21" fmla="*/ 109857 h 1664987"/>
                <a:gd name="connsiteX22" fmla="*/ 448673 w 1517076"/>
                <a:gd name="connsiteY22" fmla="*/ 182588 h 1664987"/>
                <a:gd name="connsiteX23" fmla="*/ 511810 w 1517076"/>
                <a:gd name="connsiteY23" fmla="*/ 785405 h 1664987"/>
                <a:gd name="connsiteX24" fmla="*/ 579054 w 1517076"/>
                <a:gd name="connsiteY24" fmla="*/ 112933 h 1664987"/>
                <a:gd name="connsiteX25" fmla="*/ 689878 w 1517076"/>
                <a:gd name="connsiteY25" fmla="*/ 27 h 1664987"/>
                <a:gd name="connsiteX0" fmla="*/ 689878 w 1502950"/>
                <a:gd name="connsiteY0" fmla="*/ 27 h 1664987"/>
                <a:gd name="connsiteX1" fmla="*/ 775731 w 1502950"/>
                <a:gd name="connsiteY1" fmla="*/ 121257 h 1664987"/>
                <a:gd name="connsiteX2" fmla="*/ 721528 w 1502950"/>
                <a:gd name="connsiteY2" fmla="*/ 779163 h 1664987"/>
                <a:gd name="connsiteX3" fmla="*/ 874131 w 1502950"/>
                <a:gd name="connsiteY3" fmla="*/ 209642 h 1664987"/>
                <a:gd name="connsiteX4" fmla="*/ 1007315 w 1502950"/>
                <a:gd name="connsiteY4" fmla="*/ 132748 h 1664987"/>
                <a:gd name="connsiteX5" fmla="*/ 1084209 w 1502950"/>
                <a:gd name="connsiteY5" fmla="*/ 265932 h 1664987"/>
                <a:gd name="connsiteX6" fmla="*/ 940734 w 1502950"/>
                <a:gd name="connsiteY6" fmla="*/ 874953 h 1664987"/>
                <a:gd name="connsiteX7" fmla="*/ 1041237 w 1502950"/>
                <a:gd name="connsiteY7" fmla="*/ 1000038 h 1664987"/>
                <a:gd name="connsiteX8" fmla="*/ 1322113 w 1502950"/>
                <a:gd name="connsiteY8" fmla="*/ 732173 h 1664987"/>
                <a:gd name="connsiteX9" fmla="*/ 1498556 w 1502950"/>
                <a:gd name="connsiteY9" fmla="*/ 807621 h 1664987"/>
                <a:gd name="connsiteX10" fmla="*/ 1421028 w 1502950"/>
                <a:gd name="connsiteY10" fmla="*/ 986145 h 1664987"/>
                <a:gd name="connsiteX11" fmla="*/ 1000021 w 1502950"/>
                <a:gd name="connsiteY11" fmla="*/ 1394477 h 1664987"/>
                <a:gd name="connsiteX12" fmla="*/ 591915 w 1502950"/>
                <a:gd name="connsiteY12" fmla="*/ 1664987 h 1664987"/>
                <a:gd name="connsiteX13" fmla="*/ 549052 w 1502950"/>
                <a:gd name="connsiteY13" fmla="*/ 1664987 h 1664987"/>
                <a:gd name="connsiteX14" fmla="*/ 106140 w 1502950"/>
                <a:gd name="connsiteY14" fmla="*/ 1222075 h 1664987"/>
                <a:gd name="connsiteX15" fmla="*/ 106140 w 1502950"/>
                <a:gd name="connsiteY15" fmla="*/ 1079200 h 1664987"/>
                <a:gd name="connsiteX16" fmla="*/ 444 w 1502950"/>
                <a:gd name="connsiteY16" fmla="*/ 584758 h 1664987"/>
                <a:gd name="connsiteX17" fmla="*/ 72414 w 1502950"/>
                <a:gd name="connsiteY17" fmla="*/ 415203 h 1664987"/>
                <a:gd name="connsiteX18" fmla="*/ 171127 w 1502950"/>
                <a:gd name="connsiteY18" fmla="*/ 470618 h 1664987"/>
                <a:gd name="connsiteX19" fmla="*/ 278302 w 1502950"/>
                <a:gd name="connsiteY19" fmla="*/ 821708 h 1664987"/>
                <a:gd name="connsiteX20" fmla="*/ 263569 w 1502950"/>
                <a:gd name="connsiteY20" fmla="*/ 213904 h 1664987"/>
                <a:gd name="connsiteX21" fmla="*/ 359193 w 1502950"/>
                <a:gd name="connsiteY21" fmla="*/ 109857 h 1664987"/>
                <a:gd name="connsiteX22" fmla="*/ 448673 w 1502950"/>
                <a:gd name="connsiteY22" fmla="*/ 182588 h 1664987"/>
                <a:gd name="connsiteX23" fmla="*/ 511810 w 1502950"/>
                <a:gd name="connsiteY23" fmla="*/ 785405 h 1664987"/>
                <a:gd name="connsiteX24" fmla="*/ 579054 w 1502950"/>
                <a:gd name="connsiteY24" fmla="*/ 112933 h 1664987"/>
                <a:gd name="connsiteX25" fmla="*/ 689878 w 1502950"/>
                <a:gd name="connsiteY25" fmla="*/ 27 h 1664987"/>
                <a:gd name="connsiteX0" fmla="*/ 689878 w 1497300"/>
                <a:gd name="connsiteY0" fmla="*/ 27 h 1664987"/>
                <a:gd name="connsiteX1" fmla="*/ 775731 w 1497300"/>
                <a:gd name="connsiteY1" fmla="*/ 121257 h 1664987"/>
                <a:gd name="connsiteX2" fmla="*/ 721528 w 1497300"/>
                <a:gd name="connsiteY2" fmla="*/ 779163 h 1664987"/>
                <a:gd name="connsiteX3" fmla="*/ 874131 w 1497300"/>
                <a:gd name="connsiteY3" fmla="*/ 209642 h 1664987"/>
                <a:gd name="connsiteX4" fmla="*/ 1007315 w 1497300"/>
                <a:gd name="connsiteY4" fmla="*/ 132748 h 1664987"/>
                <a:gd name="connsiteX5" fmla="*/ 1084209 w 1497300"/>
                <a:gd name="connsiteY5" fmla="*/ 265932 h 1664987"/>
                <a:gd name="connsiteX6" fmla="*/ 940734 w 1497300"/>
                <a:gd name="connsiteY6" fmla="*/ 874953 h 1664987"/>
                <a:gd name="connsiteX7" fmla="*/ 1041237 w 1497300"/>
                <a:gd name="connsiteY7" fmla="*/ 1000038 h 1664987"/>
                <a:gd name="connsiteX8" fmla="*/ 1322113 w 1497300"/>
                <a:gd name="connsiteY8" fmla="*/ 732173 h 1664987"/>
                <a:gd name="connsiteX9" fmla="*/ 1492312 w 1497300"/>
                <a:gd name="connsiteY9" fmla="*/ 784730 h 1664987"/>
                <a:gd name="connsiteX10" fmla="*/ 1421028 w 1497300"/>
                <a:gd name="connsiteY10" fmla="*/ 986145 h 1664987"/>
                <a:gd name="connsiteX11" fmla="*/ 1000021 w 1497300"/>
                <a:gd name="connsiteY11" fmla="*/ 1394477 h 1664987"/>
                <a:gd name="connsiteX12" fmla="*/ 591915 w 1497300"/>
                <a:gd name="connsiteY12" fmla="*/ 1664987 h 1664987"/>
                <a:gd name="connsiteX13" fmla="*/ 549052 w 1497300"/>
                <a:gd name="connsiteY13" fmla="*/ 1664987 h 1664987"/>
                <a:gd name="connsiteX14" fmla="*/ 106140 w 1497300"/>
                <a:gd name="connsiteY14" fmla="*/ 1222075 h 1664987"/>
                <a:gd name="connsiteX15" fmla="*/ 106140 w 1497300"/>
                <a:gd name="connsiteY15" fmla="*/ 1079200 h 1664987"/>
                <a:gd name="connsiteX16" fmla="*/ 444 w 1497300"/>
                <a:gd name="connsiteY16" fmla="*/ 584758 h 1664987"/>
                <a:gd name="connsiteX17" fmla="*/ 72414 w 1497300"/>
                <a:gd name="connsiteY17" fmla="*/ 415203 h 1664987"/>
                <a:gd name="connsiteX18" fmla="*/ 171127 w 1497300"/>
                <a:gd name="connsiteY18" fmla="*/ 470618 h 1664987"/>
                <a:gd name="connsiteX19" fmla="*/ 278302 w 1497300"/>
                <a:gd name="connsiteY19" fmla="*/ 821708 h 1664987"/>
                <a:gd name="connsiteX20" fmla="*/ 263569 w 1497300"/>
                <a:gd name="connsiteY20" fmla="*/ 213904 h 1664987"/>
                <a:gd name="connsiteX21" fmla="*/ 359193 w 1497300"/>
                <a:gd name="connsiteY21" fmla="*/ 109857 h 1664987"/>
                <a:gd name="connsiteX22" fmla="*/ 448673 w 1497300"/>
                <a:gd name="connsiteY22" fmla="*/ 182588 h 1664987"/>
                <a:gd name="connsiteX23" fmla="*/ 511810 w 1497300"/>
                <a:gd name="connsiteY23" fmla="*/ 785405 h 1664987"/>
                <a:gd name="connsiteX24" fmla="*/ 579054 w 1497300"/>
                <a:gd name="connsiteY24" fmla="*/ 112933 h 1664987"/>
                <a:gd name="connsiteX25" fmla="*/ 689878 w 1497300"/>
                <a:gd name="connsiteY25" fmla="*/ 27 h 1664987"/>
                <a:gd name="connsiteX0" fmla="*/ 689878 w 1506681"/>
                <a:gd name="connsiteY0" fmla="*/ 27 h 1664987"/>
                <a:gd name="connsiteX1" fmla="*/ 775731 w 1506681"/>
                <a:gd name="connsiteY1" fmla="*/ 121257 h 1664987"/>
                <a:gd name="connsiteX2" fmla="*/ 721528 w 1506681"/>
                <a:gd name="connsiteY2" fmla="*/ 779163 h 1664987"/>
                <a:gd name="connsiteX3" fmla="*/ 874131 w 1506681"/>
                <a:gd name="connsiteY3" fmla="*/ 209642 h 1664987"/>
                <a:gd name="connsiteX4" fmla="*/ 1007315 w 1506681"/>
                <a:gd name="connsiteY4" fmla="*/ 132748 h 1664987"/>
                <a:gd name="connsiteX5" fmla="*/ 1084209 w 1506681"/>
                <a:gd name="connsiteY5" fmla="*/ 265932 h 1664987"/>
                <a:gd name="connsiteX6" fmla="*/ 940734 w 1506681"/>
                <a:gd name="connsiteY6" fmla="*/ 874953 h 1664987"/>
                <a:gd name="connsiteX7" fmla="*/ 1041237 w 1506681"/>
                <a:gd name="connsiteY7" fmla="*/ 1000038 h 1664987"/>
                <a:gd name="connsiteX8" fmla="*/ 1322113 w 1506681"/>
                <a:gd name="connsiteY8" fmla="*/ 732173 h 1664987"/>
                <a:gd name="connsiteX9" fmla="*/ 1492312 w 1506681"/>
                <a:gd name="connsiteY9" fmla="*/ 784730 h 1664987"/>
                <a:gd name="connsiteX10" fmla="*/ 1421028 w 1506681"/>
                <a:gd name="connsiteY10" fmla="*/ 986145 h 1664987"/>
                <a:gd name="connsiteX11" fmla="*/ 1000021 w 1506681"/>
                <a:gd name="connsiteY11" fmla="*/ 1394477 h 1664987"/>
                <a:gd name="connsiteX12" fmla="*/ 591915 w 1506681"/>
                <a:gd name="connsiteY12" fmla="*/ 1664987 h 1664987"/>
                <a:gd name="connsiteX13" fmla="*/ 549052 w 1506681"/>
                <a:gd name="connsiteY13" fmla="*/ 1664987 h 1664987"/>
                <a:gd name="connsiteX14" fmla="*/ 106140 w 1506681"/>
                <a:gd name="connsiteY14" fmla="*/ 1222075 h 1664987"/>
                <a:gd name="connsiteX15" fmla="*/ 106140 w 1506681"/>
                <a:gd name="connsiteY15" fmla="*/ 1079200 h 1664987"/>
                <a:gd name="connsiteX16" fmla="*/ 444 w 1506681"/>
                <a:gd name="connsiteY16" fmla="*/ 584758 h 1664987"/>
                <a:gd name="connsiteX17" fmla="*/ 72414 w 1506681"/>
                <a:gd name="connsiteY17" fmla="*/ 415203 h 1664987"/>
                <a:gd name="connsiteX18" fmla="*/ 171127 w 1506681"/>
                <a:gd name="connsiteY18" fmla="*/ 470618 h 1664987"/>
                <a:gd name="connsiteX19" fmla="*/ 278302 w 1506681"/>
                <a:gd name="connsiteY19" fmla="*/ 821708 h 1664987"/>
                <a:gd name="connsiteX20" fmla="*/ 263569 w 1506681"/>
                <a:gd name="connsiteY20" fmla="*/ 213904 h 1664987"/>
                <a:gd name="connsiteX21" fmla="*/ 359193 w 1506681"/>
                <a:gd name="connsiteY21" fmla="*/ 109857 h 1664987"/>
                <a:gd name="connsiteX22" fmla="*/ 448673 w 1506681"/>
                <a:gd name="connsiteY22" fmla="*/ 182588 h 1664987"/>
                <a:gd name="connsiteX23" fmla="*/ 511810 w 1506681"/>
                <a:gd name="connsiteY23" fmla="*/ 785405 h 1664987"/>
                <a:gd name="connsiteX24" fmla="*/ 579054 w 1506681"/>
                <a:gd name="connsiteY24" fmla="*/ 112933 h 1664987"/>
                <a:gd name="connsiteX25" fmla="*/ 689878 w 1506681"/>
                <a:gd name="connsiteY25" fmla="*/ 27 h 1664987"/>
                <a:gd name="connsiteX0" fmla="*/ 689878 w 1501559"/>
                <a:gd name="connsiteY0" fmla="*/ 27 h 1664987"/>
                <a:gd name="connsiteX1" fmla="*/ 775731 w 1501559"/>
                <a:gd name="connsiteY1" fmla="*/ 121257 h 1664987"/>
                <a:gd name="connsiteX2" fmla="*/ 721528 w 1501559"/>
                <a:gd name="connsiteY2" fmla="*/ 779163 h 1664987"/>
                <a:gd name="connsiteX3" fmla="*/ 874131 w 1501559"/>
                <a:gd name="connsiteY3" fmla="*/ 209642 h 1664987"/>
                <a:gd name="connsiteX4" fmla="*/ 1007315 w 1501559"/>
                <a:gd name="connsiteY4" fmla="*/ 132748 h 1664987"/>
                <a:gd name="connsiteX5" fmla="*/ 1084209 w 1501559"/>
                <a:gd name="connsiteY5" fmla="*/ 265932 h 1664987"/>
                <a:gd name="connsiteX6" fmla="*/ 940734 w 1501559"/>
                <a:gd name="connsiteY6" fmla="*/ 874953 h 1664987"/>
                <a:gd name="connsiteX7" fmla="*/ 1041237 w 1501559"/>
                <a:gd name="connsiteY7" fmla="*/ 1000038 h 1664987"/>
                <a:gd name="connsiteX8" fmla="*/ 1322113 w 1501559"/>
                <a:gd name="connsiteY8" fmla="*/ 732173 h 1664987"/>
                <a:gd name="connsiteX9" fmla="*/ 1492312 w 1501559"/>
                <a:gd name="connsiteY9" fmla="*/ 784730 h 1664987"/>
                <a:gd name="connsiteX10" fmla="*/ 1439758 w 1501559"/>
                <a:gd name="connsiteY10" fmla="*/ 971577 h 1664987"/>
                <a:gd name="connsiteX11" fmla="*/ 1000021 w 1501559"/>
                <a:gd name="connsiteY11" fmla="*/ 1394477 h 1664987"/>
                <a:gd name="connsiteX12" fmla="*/ 591915 w 1501559"/>
                <a:gd name="connsiteY12" fmla="*/ 1664987 h 1664987"/>
                <a:gd name="connsiteX13" fmla="*/ 549052 w 1501559"/>
                <a:gd name="connsiteY13" fmla="*/ 1664987 h 1664987"/>
                <a:gd name="connsiteX14" fmla="*/ 106140 w 1501559"/>
                <a:gd name="connsiteY14" fmla="*/ 1222075 h 1664987"/>
                <a:gd name="connsiteX15" fmla="*/ 106140 w 1501559"/>
                <a:gd name="connsiteY15" fmla="*/ 1079200 h 1664987"/>
                <a:gd name="connsiteX16" fmla="*/ 444 w 1501559"/>
                <a:gd name="connsiteY16" fmla="*/ 584758 h 1664987"/>
                <a:gd name="connsiteX17" fmla="*/ 72414 w 1501559"/>
                <a:gd name="connsiteY17" fmla="*/ 415203 h 1664987"/>
                <a:gd name="connsiteX18" fmla="*/ 171127 w 1501559"/>
                <a:gd name="connsiteY18" fmla="*/ 470618 h 1664987"/>
                <a:gd name="connsiteX19" fmla="*/ 278302 w 1501559"/>
                <a:gd name="connsiteY19" fmla="*/ 821708 h 1664987"/>
                <a:gd name="connsiteX20" fmla="*/ 263569 w 1501559"/>
                <a:gd name="connsiteY20" fmla="*/ 213904 h 1664987"/>
                <a:gd name="connsiteX21" fmla="*/ 359193 w 1501559"/>
                <a:gd name="connsiteY21" fmla="*/ 109857 h 1664987"/>
                <a:gd name="connsiteX22" fmla="*/ 448673 w 1501559"/>
                <a:gd name="connsiteY22" fmla="*/ 182588 h 1664987"/>
                <a:gd name="connsiteX23" fmla="*/ 511810 w 1501559"/>
                <a:gd name="connsiteY23" fmla="*/ 785405 h 1664987"/>
                <a:gd name="connsiteX24" fmla="*/ 579054 w 1501559"/>
                <a:gd name="connsiteY24" fmla="*/ 112933 h 1664987"/>
                <a:gd name="connsiteX25" fmla="*/ 689878 w 1501559"/>
                <a:gd name="connsiteY25" fmla="*/ 27 h 1664987"/>
                <a:gd name="connsiteX0" fmla="*/ 689878 w 1503331"/>
                <a:gd name="connsiteY0" fmla="*/ 27 h 1664987"/>
                <a:gd name="connsiteX1" fmla="*/ 775731 w 1503331"/>
                <a:gd name="connsiteY1" fmla="*/ 121257 h 1664987"/>
                <a:gd name="connsiteX2" fmla="*/ 721528 w 1503331"/>
                <a:gd name="connsiteY2" fmla="*/ 779163 h 1664987"/>
                <a:gd name="connsiteX3" fmla="*/ 874131 w 1503331"/>
                <a:gd name="connsiteY3" fmla="*/ 209642 h 1664987"/>
                <a:gd name="connsiteX4" fmla="*/ 1007315 w 1503331"/>
                <a:gd name="connsiteY4" fmla="*/ 132748 h 1664987"/>
                <a:gd name="connsiteX5" fmla="*/ 1084209 w 1503331"/>
                <a:gd name="connsiteY5" fmla="*/ 265932 h 1664987"/>
                <a:gd name="connsiteX6" fmla="*/ 940734 w 1503331"/>
                <a:gd name="connsiteY6" fmla="*/ 874953 h 1664987"/>
                <a:gd name="connsiteX7" fmla="*/ 1041237 w 1503331"/>
                <a:gd name="connsiteY7" fmla="*/ 1000038 h 1664987"/>
                <a:gd name="connsiteX8" fmla="*/ 1322113 w 1503331"/>
                <a:gd name="connsiteY8" fmla="*/ 732173 h 1664987"/>
                <a:gd name="connsiteX9" fmla="*/ 1492312 w 1503331"/>
                <a:gd name="connsiteY9" fmla="*/ 784730 h 1664987"/>
                <a:gd name="connsiteX10" fmla="*/ 1439758 w 1503331"/>
                <a:gd name="connsiteY10" fmla="*/ 971577 h 1664987"/>
                <a:gd name="connsiteX11" fmla="*/ 1000021 w 1503331"/>
                <a:gd name="connsiteY11" fmla="*/ 1394477 h 1664987"/>
                <a:gd name="connsiteX12" fmla="*/ 591915 w 1503331"/>
                <a:gd name="connsiteY12" fmla="*/ 1664987 h 1664987"/>
                <a:gd name="connsiteX13" fmla="*/ 549052 w 1503331"/>
                <a:gd name="connsiteY13" fmla="*/ 1664987 h 1664987"/>
                <a:gd name="connsiteX14" fmla="*/ 106140 w 1503331"/>
                <a:gd name="connsiteY14" fmla="*/ 1222075 h 1664987"/>
                <a:gd name="connsiteX15" fmla="*/ 106140 w 1503331"/>
                <a:gd name="connsiteY15" fmla="*/ 1079200 h 1664987"/>
                <a:gd name="connsiteX16" fmla="*/ 444 w 1503331"/>
                <a:gd name="connsiteY16" fmla="*/ 584758 h 1664987"/>
                <a:gd name="connsiteX17" fmla="*/ 72414 w 1503331"/>
                <a:gd name="connsiteY17" fmla="*/ 415203 h 1664987"/>
                <a:gd name="connsiteX18" fmla="*/ 171127 w 1503331"/>
                <a:gd name="connsiteY18" fmla="*/ 470618 h 1664987"/>
                <a:gd name="connsiteX19" fmla="*/ 278302 w 1503331"/>
                <a:gd name="connsiteY19" fmla="*/ 821708 h 1664987"/>
                <a:gd name="connsiteX20" fmla="*/ 263569 w 1503331"/>
                <a:gd name="connsiteY20" fmla="*/ 213904 h 1664987"/>
                <a:gd name="connsiteX21" fmla="*/ 359193 w 1503331"/>
                <a:gd name="connsiteY21" fmla="*/ 109857 h 1664987"/>
                <a:gd name="connsiteX22" fmla="*/ 448673 w 1503331"/>
                <a:gd name="connsiteY22" fmla="*/ 182588 h 1664987"/>
                <a:gd name="connsiteX23" fmla="*/ 511810 w 1503331"/>
                <a:gd name="connsiteY23" fmla="*/ 785405 h 1664987"/>
                <a:gd name="connsiteX24" fmla="*/ 579054 w 1503331"/>
                <a:gd name="connsiteY24" fmla="*/ 112933 h 1664987"/>
                <a:gd name="connsiteX25" fmla="*/ 689878 w 1503331"/>
                <a:gd name="connsiteY25" fmla="*/ 27 h 1664987"/>
                <a:gd name="connsiteX0" fmla="*/ 689878 w 1510728"/>
                <a:gd name="connsiteY0" fmla="*/ 27 h 1664987"/>
                <a:gd name="connsiteX1" fmla="*/ 775731 w 1510728"/>
                <a:gd name="connsiteY1" fmla="*/ 121257 h 1664987"/>
                <a:gd name="connsiteX2" fmla="*/ 721528 w 1510728"/>
                <a:gd name="connsiteY2" fmla="*/ 779163 h 1664987"/>
                <a:gd name="connsiteX3" fmla="*/ 874131 w 1510728"/>
                <a:gd name="connsiteY3" fmla="*/ 209642 h 1664987"/>
                <a:gd name="connsiteX4" fmla="*/ 1007315 w 1510728"/>
                <a:gd name="connsiteY4" fmla="*/ 132748 h 1664987"/>
                <a:gd name="connsiteX5" fmla="*/ 1084209 w 1510728"/>
                <a:gd name="connsiteY5" fmla="*/ 265932 h 1664987"/>
                <a:gd name="connsiteX6" fmla="*/ 940734 w 1510728"/>
                <a:gd name="connsiteY6" fmla="*/ 874953 h 1664987"/>
                <a:gd name="connsiteX7" fmla="*/ 1041237 w 1510728"/>
                <a:gd name="connsiteY7" fmla="*/ 1000038 h 1664987"/>
                <a:gd name="connsiteX8" fmla="*/ 1322113 w 1510728"/>
                <a:gd name="connsiteY8" fmla="*/ 732173 h 1664987"/>
                <a:gd name="connsiteX9" fmla="*/ 1492312 w 1510728"/>
                <a:gd name="connsiteY9" fmla="*/ 784730 h 1664987"/>
                <a:gd name="connsiteX10" fmla="*/ 1439758 w 1510728"/>
                <a:gd name="connsiteY10" fmla="*/ 971577 h 1664987"/>
                <a:gd name="connsiteX11" fmla="*/ 1000021 w 1510728"/>
                <a:gd name="connsiteY11" fmla="*/ 1394477 h 1664987"/>
                <a:gd name="connsiteX12" fmla="*/ 591915 w 1510728"/>
                <a:gd name="connsiteY12" fmla="*/ 1664987 h 1664987"/>
                <a:gd name="connsiteX13" fmla="*/ 549052 w 1510728"/>
                <a:gd name="connsiteY13" fmla="*/ 1664987 h 1664987"/>
                <a:gd name="connsiteX14" fmla="*/ 106140 w 1510728"/>
                <a:gd name="connsiteY14" fmla="*/ 1222075 h 1664987"/>
                <a:gd name="connsiteX15" fmla="*/ 106140 w 1510728"/>
                <a:gd name="connsiteY15" fmla="*/ 1079200 h 1664987"/>
                <a:gd name="connsiteX16" fmla="*/ 444 w 1510728"/>
                <a:gd name="connsiteY16" fmla="*/ 584758 h 1664987"/>
                <a:gd name="connsiteX17" fmla="*/ 72414 w 1510728"/>
                <a:gd name="connsiteY17" fmla="*/ 415203 h 1664987"/>
                <a:gd name="connsiteX18" fmla="*/ 171127 w 1510728"/>
                <a:gd name="connsiteY18" fmla="*/ 470618 h 1664987"/>
                <a:gd name="connsiteX19" fmla="*/ 278302 w 1510728"/>
                <a:gd name="connsiteY19" fmla="*/ 821708 h 1664987"/>
                <a:gd name="connsiteX20" fmla="*/ 263569 w 1510728"/>
                <a:gd name="connsiteY20" fmla="*/ 213904 h 1664987"/>
                <a:gd name="connsiteX21" fmla="*/ 359193 w 1510728"/>
                <a:gd name="connsiteY21" fmla="*/ 109857 h 1664987"/>
                <a:gd name="connsiteX22" fmla="*/ 448673 w 1510728"/>
                <a:gd name="connsiteY22" fmla="*/ 182588 h 1664987"/>
                <a:gd name="connsiteX23" fmla="*/ 511810 w 1510728"/>
                <a:gd name="connsiteY23" fmla="*/ 785405 h 1664987"/>
                <a:gd name="connsiteX24" fmla="*/ 579054 w 1510728"/>
                <a:gd name="connsiteY24" fmla="*/ 112933 h 1664987"/>
                <a:gd name="connsiteX25" fmla="*/ 689878 w 1510728"/>
                <a:gd name="connsiteY25" fmla="*/ 27 h 1664987"/>
                <a:gd name="connsiteX0" fmla="*/ 689878 w 1510241"/>
                <a:gd name="connsiteY0" fmla="*/ 27 h 1664987"/>
                <a:gd name="connsiteX1" fmla="*/ 775731 w 1510241"/>
                <a:gd name="connsiteY1" fmla="*/ 121257 h 1664987"/>
                <a:gd name="connsiteX2" fmla="*/ 721528 w 1510241"/>
                <a:gd name="connsiteY2" fmla="*/ 779163 h 1664987"/>
                <a:gd name="connsiteX3" fmla="*/ 874131 w 1510241"/>
                <a:gd name="connsiteY3" fmla="*/ 209642 h 1664987"/>
                <a:gd name="connsiteX4" fmla="*/ 1007315 w 1510241"/>
                <a:gd name="connsiteY4" fmla="*/ 132748 h 1664987"/>
                <a:gd name="connsiteX5" fmla="*/ 1084209 w 1510241"/>
                <a:gd name="connsiteY5" fmla="*/ 265932 h 1664987"/>
                <a:gd name="connsiteX6" fmla="*/ 940734 w 1510241"/>
                <a:gd name="connsiteY6" fmla="*/ 874953 h 1664987"/>
                <a:gd name="connsiteX7" fmla="*/ 1041237 w 1510241"/>
                <a:gd name="connsiteY7" fmla="*/ 1000038 h 1664987"/>
                <a:gd name="connsiteX8" fmla="*/ 1322113 w 1510241"/>
                <a:gd name="connsiteY8" fmla="*/ 732173 h 1664987"/>
                <a:gd name="connsiteX9" fmla="*/ 1488150 w 1510241"/>
                <a:gd name="connsiteY9" fmla="*/ 749351 h 1664987"/>
                <a:gd name="connsiteX10" fmla="*/ 1439758 w 1510241"/>
                <a:gd name="connsiteY10" fmla="*/ 971577 h 1664987"/>
                <a:gd name="connsiteX11" fmla="*/ 1000021 w 1510241"/>
                <a:gd name="connsiteY11" fmla="*/ 1394477 h 1664987"/>
                <a:gd name="connsiteX12" fmla="*/ 591915 w 1510241"/>
                <a:gd name="connsiteY12" fmla="*/ 1664987 h 1664987"/>
                <a:gd name="connsiteX13" fmla="*/ 549052 w 1510241"/>
                <a:gd name="connsiteY13" fmla="*/ 1664987 h 1664987"/>
                <a:gd name="connsiteX14" fmla="*/ 106140 w 1510241"/>
                <a:gd name="connsiteY14" fmla="*/ 1222075 h 1664987"/>
                <a:gd name="connsiteX15" fmla="*/ 106140 w 1510241"/>
                <a:gd name="connsiteY15" fmla="*/ 1079200 h 1664987"/>
                <a:gd name="connsiteX16" fmla="*/ 444 w 1510241"/>
                <a:gd name="connsiteY16" fmla="*/ 584758 h 1664987"/>
                <a:gd name="connsiteX17" fmla="*/ 72414 w 1510241"/>
                <a:gd name="connsiteY17" fmla="*/ 415203 h 1664987"/>
                <a:gd name="connsiteX18" fmla="*/ 171127 w 1510241"/>
                <a:gd name="connsiteY18" fmla="*/ 470618 h 1664987"/>
                <a:gd name="connsiteX19" fmla="*/ 278302 w 1510241"/>
                <a:gd name="connsiteY19" fmla="*/ 821708 h 1664987"/>
                <a:gd name="connsiteX20" fmla="*/ 263569 w 1510241"/>
                <a:gd name="connsiteY20" fmla="*/ 213904 h 1664987"/>
                <a:gd name="connsiteX21" fmla="*/ 359193 w 1510241"/>
                <a:gd name="connsiteY21" fmla="*/ 109857 h 1664987"/>
                <a:gd name="connsiteX22" fmla="*/ 448673 w 1510241"/>
                <a:gd name="connsiteY22" fmla="*/ 182588 h 1664987"/>
                <a:gd name="connsiteX23" fmla="*/ 511810 w 1510241"/>
                <a:gd name="connsiteY23" fmla="*/ 785405 h 1664987"/>
                <a:gd name="connsiteX24" fmla="*/ 579054 w 1510241"/>
                <a:gd name="connsiteY24" fmla="*/ 112933 h 1664987"/>
                <a:gd name="connsiteX25" fmla="*/ 689878 w 1510241"/>
                <a:gd name="connsiteY25" fmla="*/ 27 h 1664987"/>
                <a:gd name="connsiteX0" fmla="*/ 689878 w 1510241"/>
                <a:gd name="connsiteY0" fmla="*/ 27 h 1664987"/>
                <a:gd name="connsiteX1" fmla="*/ 775731 w 1510241"/>
                <a:gd name="connsiteY1" fmla="*/ 121257 h 1664987"/>
                <a:gd name="connsiteX2" fmla="*/ 721528 w 1510241"/>
                <a:gd name="connsiteY2" fmla="*/ 779163 h 1664987"/>
                <a:gd name="connsiteX3" fmla="*/ 874131 w 1510241"/>
                <a:gd name="connsiteY3" fmla="*/ 209642 h 1664987"/>
                <a:gd name="connsiteX4" fmla="*/ 1007315 w 1510241"/>
                <a:gd name="connsiteY4" fmla="*/ 132748 h 1664987"/>
                <a:gd name="connsiteX5" fmla="*/ 1084209 w 1510241"/>
                <a:gd name="connsiteY5" fmla="*/ 265932 h 1664987"/>
                <a:gd name="connsiteX6" fmla="*/ 940734 w 1510241"/>
                <a:gd name="connsiteY6" fmla="*/ 874953 h 1664987"/>
                <a:gd name="connsiteX7" fmla="*/ 1041237 w 1510241"/>
                <a:gd name="connsiteY7" fmla="*/ 1000038 h 1664987"/>
                <a:gd name="connsiteX8" fmla="*/ 1322113 w 1510241"/>
                <a:gd name="connsiteY8" fmla="*/ 732173 h 1664987"/>
                <a:gd name="connsiteX9" fmla="*/ 1488150 w 1510241"/>
                <a:gd name="connsiteY9" fmla="*/ 749351 h 1664987"/>
                <a:gd name="connsiteX10" fmla="*/ 1439758 w 1510241"/>
                <a:gd name="connsiteY10" fmla="*/ 971577 h 1664987"/>
                <a:gd name="connsiteX11" fmla="*/ 1000021 w 1510241"/>
                <a:gd name="connsiteY11" fmla="*/ 1394477 h 1664987"/>
                <a:gd name="connsiteX12" fmla="*/ 591915 w 1510241"/>
                <a:gd name="connsiteY12" fmla="*/ 1664987 h 1664987"/>
                <a:gd name="connsiteX13" fmla="*/ 549052 w 1510241"/>
                <a:gd name="connsiteY13" fmla="*/ 1664987 h 1664987"/>
                <a:gd name="connsiteX14" fmla="*/ 106140 w 1510241"/>
                <a:gd name="connsiteY14" fmla="*/ 1222075 h 1664987"/>
                <a:gd name="connsiteX15" fmla="*/ 106140 w 1510241"/>
                <a:gd name="connsiteY15" fmla="*/ 1079200 h 1664987"/>
                <a:gd name="connsiteX16" fmla="*/ 444 w 1510241"/>
                <a:gd name="connsiteY16" fmla="*/ 584758 h 1664987"/>
                <a:gd name="connsiteX17" fmla="*/ 72414 w 1510241"/>
                <a:gd name="connsiteY17" fmla="*/ 415203 h 1664987"/>
                <a:gd name="connsiteX18" fmla="*/ 171127 w 1510241"/>
                <a:gd name="connsiteY18" fmla="*/ 470618 h 1664987"/>
                <a:gd name="connsiteX19" fmla="*/ 278302 w 1510241"/>
                <a:gd name="connsiteY19" fmla="*/ 821708 h 1664987"/>
                <a:gd name="connsiteX20" fmla="*/ 263569 w 1510241"/>
                <a:gd name="connsiteY20" fmla="*/ 213904 h 1664987"/>
                <a:gd name="connsiteX21" fmla="*/ 359193 w 1510241"/>
                <a:gd name="connsiteY21" fmla="*/ 109857 h 1664987"/>
                <a:gd name="connsiteX22" fmla="*/ 448673 w 1510241"/>
                <a:gd name="connsiteY22" fmla="*/ 182588 h 1664987"/>
                <a:gd name="connsiteX23" fmla="*/ 511810 w 1510241"/>
                <a:gd name="connsiteY23" fmla="*/ 785405 h 1664987"/>
                <a:gd name="connsiteX24" fmla="*/ 579054 w 1510241"/>
                <a:gd name="connsiteY24" fmla="*/ 112933 h 1664987"/>
                <a:gd name="connsiteX25" fmla="*/ 689878 w 1510241"/>
                <a:gd name="connsiteY25" fmla="*/ 27 h 1664987"/>
                <a:gd name="connsiteX0" fmla="*/ 689878 w 1510241"/>
                <a:gd name="connsiteY0" fmla="*/ 27 h 1664987"/>
                <a:gd name="connsiteX1" fmla="*/ 775731 w 1510241"/>
                <a:gd name="connsiteY1" fmla="*/ 121257 h 1664987"/>
                <a:gd name="connsiteX2" fmla="*/ 721528 w 1510241"/>
                <a:gd name="connsiteY2" fmla="*/ 779163 h 1664987"/>
                <a:gd name="connsiteX3" fmla="*/ 874131 w 1510241"/>
                <a:gd name="connsiteY3" fmla="*/ 209642 h 1664987"/>
                <a:gd name="connsiteX4" fmla="*/ 1007315 w 1510241"/>
                <a:gd name="connsiteY4" fmla="*/ 132748 h 1664987"/>
                <a:gd name="connsiteX5" fmla="*/ 1084209 w 1510241"/>
                <a:gd name="connsiteY5" fmla="*/ 265932 h 1664987"/>
                <a:gd name="connsiteX6" fmla="*/ 940734 w 1510241"/>
                <a:gd name="connsiteY6" fmla="*/ 874953 h 1664987"/>
                <a:gd name="connsiteX7" fmla="*/ 1018345 w 1510241"/>
                <a:gd name="connsiteY7" fmla="*/ 983389 h 1664987"/>
                <a:gd name="connsiteX8" fmla="*/ 1322113 w 1510241"/>
                <a:gd name="connsiteY8" fmla="*/ 732173 h 1664987"/>
                <a:gd name="connsiteX9" fmla="*/ 1488150 w 1510241"/>
                <a:gd name="connsiteY9" fmla="*/ 749351 h 1664987"/>
                <a:gd name="connsiteX10" fmla="*/ 1439758 w 1510241"/>
                <a:gd name="connsiteY10" fmla="*/ 971577 h 1664987"/>
                <a:gd name="connsiteX11" fmla="*/ 1000021 w 1510241"/>
                <a:gd name="connsiteY11" fmla="*/ 1394477 h 1664987"/>
                <a:gd name="connsiteX12" fmla="*/ 591915 w 1510241"/>
                <a:gd name="connsiteY12" fmla="*/ 1664987 h 1664987"/>
                <a:gd name="connsiteX13" fmla="*/ 549052 w 1510241"/>
                <a:gd name="connsiteY13" fmla="*/ 1664987 h 1664987"/>
                <a:gd name="connsiteX14" fmla="*/ 106140 w 1510241"/>
                <a:gd name="connsiteY14" fmla="*/ 1222075 h 1664987"/>
                <a:gd name="connsiteX15" fmla="*/ 106140 w 1510241"/>
                <a:gd name="connsiteY15" fmla="*/ 1079200 h 1664987"/>
                <a:gd name="connsiteX16" fmla="*/ 444 w 1510241"/>
                <a:gd name="connsiteY16" fmla="*/ 584758 h 1664987"/>
                <a:gd name="connsiteX17" fmla="*/ 72414 w 1510241"/>
                <a:gd name="connsiteY17" fmla="*/ 415203 h 1664987"/>
                <a:gd name="connsiteX18" fmla="*/ 171127 w 1510241"/>
                <a:gd name="connsiteY18" fmla="*/ 470618 h 1664987"/>
                <a:gd name="connsiteX19" fmla="*/ 278302 w 1510241"/>
                <a:gd name="connsiteY19" fmla="*/ 821708 h 1664987"/>
                <a:gd name="connsiteX20" fmla="*/ 263569 w 1510241"/>
                <a:gd name="connsiteY20" fmla="*/ 213904 h 1664987"/>
                <a:gd name="connsiteX21" fmla="*/ 359193 w 1510241"/>
                <a:gd name="connsiteY21" fmla="*/ 109857 h 1664987"/>
                <a:gd name="connsiteX22" fmla="*/ 448673 w 1510241"/>
                <a:gd name="connsiteY22" fmla="*/ 182588 h 1664987"/>
                <a:gd name="connsiteX23" fmla="*/ 511810 w 1510241"/>
                <a:gd name="connsiteY23" fmla="*/ 785405 h 1664987"/>
                <a:gd name="connsiteX24" fmla="*/ 579054 w 1510241"/>
                <a:gd name="connsiteY24" fmla="*/ 112933 h 1664987"/>
                <a:gd name="connsiteX25" fmla="*/ 689878 w 1510241"/>
                <a:gd name="connsiteY25" fmla="*/ 27 h 1664987"/>
                <a:gd name="connsiteX0" fmla="*/ 689878 w 1510241"/>
                <a:gd name="connsiteY0" fmla="*/ 27 h 1664987"/>
                <a:gd name="connsiteX1" fmla="*/ 775731 w 1510241"/>
                <a:gd name="connsiteY1" fmla="*/ 121257 h 1664987"/>
                <a:gd name="connsiteX2" fmla="*/ 721528 w 1510241"/>
                <a:gd name="connsiteY2" fmla="*/ 779163 h 1664987"/>
                <a:gd name="connsiteX3" fmla="*/ 874131 w 1510241"/>
                <a:gd name="connsiteY3" fmla="*/ 209642 h 1664987"/>
                <a:gd name="connsiteX4" fmla="*/ 1007315 w 1510241"/>
                <a:gd name="connsiteY4" fmla="*/ 132748 h 1664987"/>
                <a:gd name="connsiteX5" fmla="*/ 1084209 w 1510241"/>
                <a:gd name="connsiteY5" fmla="*/ 265932 h 1664987"/>
                <a:gd name="connsiteX6" fmla="*/ 940734 w 1510241"/>
                <a:gd name="connsiteY6" fmla="*/ 874953 h 1664987"/>
                <a:gd name="connsiteX7" fmla="*/ 1018345 w 1510241"/>
                <a:gd name="connsiteY7" fmla="*/ 983389 h 1664987"/>
                <a:gd name="connsiteX8" fmla="*/ 1322113 w 1510241"/>
                <a:gd name="connsiteY8" fmla="*/ 732173 h 1664987"/>
                <a:gd name="connsiteX9" fmla="*/ 1488150 w 1510241"/>
                <a:gd name="connsiteY9" fmla="*/ 749351 h 1664987"/>
                <a:gd name="connsiteX10" fmla="*/ 1439758 w 1510241"/>
                <a:gd name="connsiteY10" fmla="*/ 971577 h 1664987"/>
                <a:gd name="connsiteX11" fmla="*/ 1000021 w 1510241"/>
                <a:gd name="connsiteY11" fmla="*/ 1394477 h 1664987"/>
                <a:gd name="connsiteX12" fmla="*/ 591915 w 1510241"/>
                <a:gd name="connsiteY12" fmla="*/ 1664987 h 1664987"/>
                <a:gd name="connsiteX13" fmla="*/ 549052 w 1510241"/>
                <a:gd name="connsiteY13" fmla="*/ 1664987 h 1664987"/>
                <a:gd name="connsiteX14" fmla="*/ 106140 w 1510241"/>
                <a:gd name="connsiteY14" fmla="*/ 1222075 h 1664987"/>
                <a:gd name="connsiteX15" fmla="*/ 106140 w 1510241"/>
                <a:gd name="connsiteY15" fmla="*/ 1079200 h 1664987"/>
                <a:gd name="connsiteX16" fmla="*/ 444 w 1510241"/>
                <a:gd name="connsiteY16" fmla="*/ 584758 h 1664987"/>
                <a:gd name="connsiteX17" fmla="*/ 72414 w 1510241"/>
                <a:gd name="connsiteY17" fmla="*/ 415203 h 1664987"/>
                <a:gd name="connsiteX18" fmla="*/ 171127 w 1510241"/>
                <a:gd name="connsiteY18" fmla="*/ 470618 h 1664987"/>
                <a:gd name="connsiteX19" fmla="*/ 278302 w 1510241"/>
                <a:gd name="connsiteY19" fmla="*/ 821708 h 1664987"/>
                <a:gd name="connsiteX20" fmla="*/ 263569 w 1510241"/>
                <a:gd name="connsiteY20" fmla="*/ 213904 h 1664987"/>
                <a:gd name="connsiteX21" fmla="*/ 359193 w 1510241"/>
                <a:gd name="connsiteY21" fmla="*/ 109857 h 1664987"/>
                <a:gd name="connsiteX22" fmla="*/ 448673 w 1510241"/>
                <a:gd name="connsiteY22" fmla="*/ 182588 h 1664987"/>
                <a:gd name="connsiteX23" fmla="*/ 511810 w 1510241"/>
                <a:gd name="connsiteY23" fmla="*/ 785405 h 1664987"/>
                <a:gd name="connsiteX24" fmla="*/ 579054 w 1510241"/>
                <a:gd name="connsiteY24" fmla="*/ 112933 h 1664987"/>
                <a:gd name="connsiteX25" fmla="*/ 689878 w 1510241"/>
                <a:gd name="connsiteY25" fmla="*/ 27 h 1664987"/>
                <a:gd name="connsiteX0" fmla="*/ 689878 w 1510241"/>
                <a:gd name="connsiteY0" fmla="*/ 57 h 1665017"/>
                <a:gd name="connsiteX1" fmla="*/ 796542 w 1510241"/>
                <a:gd name="connsiteY1" fmla="*/ 125449 h 1665017"/>
                <a:gd name="connsiteX2" fmla="*/ 721528 w 1510241"/>
                <a:gd name="connsiteY2" fmla="*/ 779193 h 1665017"/>
                <a:gd name="connsiteX3" fmla="*/ 874131 w 1510241"/>
                <a:gd name="connsiteY3" fmla="*/ 209672 h 1665017"/>
                <a:gd name="connsiteX4" fmla="*/ 1007315 w 1510241"/>
                <a:gd name="connsiteY4" fmla="*/ 132778 h 1665017"/>
                <a:gd name="connsiteX5" fmla="*/ 1084209 w 1510241"/>
                <a:gd name="connsiteY5" fmla="*/ 265962 h 1665017"/>
                <a:gd name="connsiteX6" fmla="*/ 940734 w 1510241"/>
                <a:gd name="connsiteY6" fmla="*/ 874983 h 1665017"/>
                <a:gd name="connsiteX7" fmla="*/ 1018345 w 1510241"/>
                <a:gd name="connsiteY7" fmla="*/ 983419 h 1665017"/>
                <a:gd name="connsiteX8" fmla="*/ 1322113 w 1510241"/>
                <a:gd name="connsiteY8" fmla="*/ 732203 h 1665017"/>
                <a:gd name="connsiteX9" fmla="*/ 1488150 w 1510241"/>
                <a:gd name="connsiteY9" fmla="*/ 749381 h 1665017"/>
                <a:gd name="connsiteX10" fmla="*/ 1439758 w 1510241"/>
                <a:gd name="connsiteY10" fmla="*/ 971607 h 1665017"/>
                <a:gd name="connsiteX11" fmla="*/ 1000021 w 1510241"/>
                <a:gd name="connsiteY11" fmla="*/ 1394507 h 1665017"/>
                <a:gd name="connsiteX12" fmla="*/ 591915 w 1510241"/>
                <a:gd name="connsiteY12" fmla="*/ 1665017 h 1665017"/>
                <a:gd name="connsiteX13" fmla="*/ 549052 w 1510241"/>
                <a:gd name="connsiteY13" fmla="*/ 1665017 h 1665017"/>
                <a:gd name="connsiteX14" fmla="*/ 106140 w 1510241"/>
                <a:gd name="connsiteY14" fmla="*/ 1222105 h 1665017"/>
                <a:gd name="connsiteX15" fmla="*/ 106140 w 1510241"/>
                <a:gd name="connsiteY15" fmla="*/ 1079230 h 1665017"/>
                <a:gd name="connsiteX16" fmla="*/ 444 w 1510241"/>
                <a:gd name="connsiteY16" fmla="*/ 584788 h 1665017"/>
                <a:gd name="connsiteX17" fmla="*/ 72414 w 1510241"/>
                <a:gd name="connsiteY17" fmla="*/ 415233 h 1665017"/>
                <a:gd name="connsiteX18" fmla="*/ 171127 w 1510241"/>
                <a:gd name="connsiteY18" fmla="*/ 470648 h 1665017"/>
                <a:gd name="connsiteX19" fmla="*/ 278302 w 1510241"/>
                <a:gd name="connsiteY19" fmla="*/ 821738 h 1665017"/>
                <a:gd name="connsiteX20" fmla="*/ 263569 w 1510241"/>
                <a:gd name="connsiteY20" fmla="*/ 213934 h 1665017"/>
                <a:gd name="connsiteX21" fmla="*/ 359193 w 1510241"/>
                <a:gd name="connsiteY21" fmla="*/ 109887 h 1665017"/>
                <a:gd name="connsiteX22" fmla="*/ 448673 w 1510241"/>
                <a:gd name="connsiteY22" fmla="*/ 182618 h 1665017"/>
                <a:gd name="connsiteX23" fmla="*/ 511810 w 1510241"/>
                <a:gd name="connsiteY23" fmla="*/ 785435 h 1665017"/>
                <a:gd name="connsiteX24" fmla="*/ 579054 w 1510241"/>
                <a:gd name="connsiteY24" fmla="*/ 112963 h 1665017"/>
                <a:gd name="connsiteX25" fmla="*/ 689878 w 1510241"/>
                <a:gd name="connsiteY25" fmla="*/ 57 h 1665017"/>
                <a:gd name="connsiteX0" fmla="*/ 689878 w 1510241"/>
                <a:gd name="connsiteY0" fmla="*/ 21581 h 1686541"/>
                <a:gd name="connsiteX1" fmla="*/ 796542 w 1510241"/>
                <a:gd name="connsiteY1" fmla="*/ 146973 h 1686541"/>
                <a:gd name="connsiteX2" fmla="*/ 721528 w 1510241"/>
                <a:gd name="connsiteY2" fmla="*/ 800717 h 1686541"/>
                <a:gd name="connsiteX3" fmla="*/ 874131 w 1510241"/>
                <a:gd name="connsiteY3" fmla="*/ 231196 h 1686541"/>
                <a:gd name="connsiteX4" fmla="*/ 1007315 w 1510241"/>
                <a:gd name="connsiteY4" fmla="*/ 154302 h 1686541"/>
                <a:gd name="connsiteX5" fmla="*/ 1084209 w 1510241"/>
                <a:gd name="connsiteY5" fmla="*/ 287486 h 1686541"/>
                <a:gd name="connsiteX6" fmla="*/ 940734 w 1510241"/>
                <a:gd name="connsiteY6" fmla="*/ 896507 h 1686541"/>
                <a:gd name="connsiteX7" fmla="*/ 1018345 w 1510241"/>
                <a:gd name="connsiteY7" fmla="*/ 1004943 h 1686541"/>
                <a:gd name="connsiteX8" fmla="*/ 1322113 w 1510241"/>
                <a:gd name="connsiteY8" fmla="*/ 753727 h 1686541"/>
                <a:gd name="connsiteX9" fmla="*/ 1488150 w 1510241"/>
                <a:gd name="connsiteY9" fmla="*/ 770905 h 1686541"/>
                <a:gd name="connsiteX10" fmla="*/ 1439758 w 1510241"/>
                <a:gd name="connsiteY10" fmla="*/ 993131 h 1686541"/>
                <a:gd name="connsiteX11" fmla="*/ 1000021 w 1510241"/>
                <a:gd name="connsiteY11" fmla="*/ 1416031 h 1686541"/>
                <a:gd name="connsiteX12" fmla="*/ 591915 w 1510241"/>
                <a:gd name="connsiteY12" fmla="*/ 1686541 h 1686541"/>
                <a:gd name="connsiteX13" fmla="*/ 549052 w 1510241"/>
                <a:gd name="connsiteY13" fmla="*/ 1686541 h 1686541"/>
                <a:gd name="connsiteX14" fmla="*/ 106140 w 1510241"/>
                <a:gd name="connsiteY14" fmla="*/ 1243629 h 1686541"/>
                <a:gd name="connsiteX15" fmla="*/ 106140 w 1510241"/>
                <a:gd name="connsiteY15" fmla="*/ 1100754 h 1686541"/>
                <a:gd name="connsiteX16" fmla="*/ 444 w 1510241"/>
                <a:gd name="connsiteY16" fmla="*/ 606312 h 1686541"/>
                <a:gd name="connsiteX17" fmla="*/ 72414 w 1510241"/>
                <a:gd name="connsiteY17" fmla="*/ 436757 h 1686541"/>
                <a:gd name="connsiteX18" fmla="*/ 171127 w 1510241"/>
                <a:gd name="connsiteY18" fmla="*/ 492172 h 1686541"/>
                <a:gd name="connsiteX19" fmla="*/ 278302 w 1510241"/>
                <a:gd name="connsiteY19" fmla="*/ 843262 h 1686541"/>
                <a:gd name="connsiteX20" fmla="*/ 263569 w 1510241"/>
                <a:gd name="connsiteY20" fmla="*/ 235458 h 1686541"/>
                <a:gd name="connsiteX21" fmla="*/ 359193 w 1510241"/>
                <a:gd name="connsiteY21" fmla="*/ 131411 h 1686541"/>
                <a:gd name="connsiteX22" fmla="*/ 448673 w 1510241"/>
                <a:gd name="connsiteY22" fmla="*/ 204142 h 1686541"/>
                <a:gd name="connsiteX23" fmla="*/ 511810 w 1510241"/>
                <a:gd name="connsiteY23" fmla="*/ 806959 h 1686541"/>
                <a:gd name="connsiteX24" fmla="*/ 579054 w 1510241"/>
                <a:gd name="connsiteY24" fmla="*/ 134487 h 1686541"/>
                <a:gd name="connsiteX25" fmla="*/ 689878 w 1510241"/>
                <a:gd name="connsiteY25" fmla="*/ 21581 h 1686541"/>
                <a:gd name="connsiteX0" fmla="*/ 689878 w 1510241"/>
                <a:gd name="connsiteY0" fmla="*/ 58 h 1665018"/>
                <a:gd name="connsiteX1" fmla="*/ 796542 w 1510241"/>
                <a:gd name="connsiteY1" fmla="*/ 125450 h 1665018"/>
                <a:gd name="connsiteX2" fmla="*/ 721528 w 1510241"/>
                <a:gd name="connsiteY2" fmla="*/ 779194 h 1665018"/>
                <a:gd name="connsiteX3" fmla="*/ 874131 w 1510241"/>
                <a:gd name="connsiteY3" fmla="*/ 209673 h 1665018"/>
                <a:gd name="connsiteX4" fmla="*/ 1007315 w 1510241"/>
                <a:gd name="connsiteY4" fmla="*/ 132779 h 1665018"/>
                <a:gd name="connsiteX5" fmla="*/ 1084209 w 1510241"/>
                <a:gd name="connsiteY5" fmla="*/ 265963 h 1665018"/>
                <a:gd name="connsiteX6" fmla="*/ 940734 w 1510241"/>
                <a:gd name="connsiteY6" fmla="*/ 874984 h 1665018"/>
                <a:gd name="connsiteX7" fmla="*/ 1018345 w 1510241"/>
                <a:gd name="connsiteY7" fmla="*/ 983420 h 1665018"/>
                <a:gd name="connsiteX8" fmla="*/ 1322113 w 1510241"/>
                <a:gd name="connsiteY8" fmla="*/ 732204 h 1665018"/>
                <a:gd name="connsiteX9" fmla="*/ 1488150 w 1510241"/>
                <a:gd name="connsiteY9" fmla="*/ 749382 h 1665018"/>
                <a:gd name="connsiteX10" fmla="*/ 1439758 w 1510241"/>
                <a:gd name="connsiteY10" fmla="*/ 971608 h 1665018"/>
                <a:gd name="connsiteX11" fmla="*/ 1000021 w 1510241"/>
                <a:gd name="connsiteY11" fmla="*/ 1394508 h 1665018"/>
                <a:gd name="connsiteX12" fmla="*/ 591915 w 1510241"/>
                <a:gd name="connsiteY12" fmla="*/ 1665018 h 1665018"/>
                <a:gd name="connsiteX13" fmla="*/ 549052 w 1510241"/>
                <a:gd name="connsiteY13" fmla="*/ 1665018 h 1665018"/>
                <a:gd name="connsiteX14" fmla="*/ 106140 w 1510241"/>
                <a:gd name="connsiteY14" fmla="*/ 1222106 h 1665018"/>
                <a:gd name="connsiteX15" fmla="*/ 106140 w 1510241"/>
                <a:gd name="connsiteY15" fmla="*/ 1079231 h 1665018"/>
                <a:gd name="connsiteX16" fmla="*/ 444 w 1510241"/>
                <a:gd name="connsiteY16" fmla="*/ 584789 h 1665018"/>
                <a:gd name="connsiteX17" fmla="*/ 72414 w 1510241"/>
                <a:gd name="connsiteY17" fmla="*/ 415234 h 1665018"/>
                <a:gd name="connsiteX18" fmla="*/ 171127 w 1510241"/>
                <a:gd name="connsiteY18" fmla="*/ 470649 h 1665018"/>
                <a:gd name="connsiteX19" fmla="*/ 278302 w 1510241"/>
                <a:gd name="connsiteY19" fmla="*/ 821739 h 1665018"/>
                <a:gd name="connsiteX20" fmla="*/ 263569 w 1510241"/>
                <a:gd name="connsiteY20" fmla="*/ 213935 h 1665018"/>
                <a:gd name="connsiteX21" fmla="*/ 359193 w 1510241"/>
                <a:gd name="connsiteY21" fmla="*/ 109888 h 1665018"/>
                <a:gd name="connsiteX22" fmla="*/ 448673 w 1510241"/>
                <a:gd name="connsiteY22" fmla="*/ 182619 h 1665018"/>
                <a:gd name="connsiteX23" fmla="*/ 511810 w 1510241"/>
                <a:gd name="connsiteY23" fmla="*/ 785436 h 1665018"/>
                <a:gd name="connsiteX24" fmla="*/ 579054 w 1510241"/>
                <a:gd name="connsiteY24" fmla="*/ 112964 h 1665018"/>
                <a:gd name="connsiteX25" fmla="*/ 689878 w 1510241"/>
                <a:gd name="connsiteY25" fmla="*/ 58 h 1665018"/>
                <a:gd name="connsiteX0" fmla="*/ 698202 w 1510241"/>
                <a:gd name="connsiteY0" fmla="*/ 61 h 1662246"/>
                <a:gd name="connsiteX1" fmla="*/ 796542 w 1510241"/>
                <a:gd name="connsiteY1" fmla="*/ 122678 h 1662246"/>
                <a:gd name="connsiteX2" fmla="*/ 721528 w 1510241"/>
                <a:gd name="connsiteY2" fmla="*/ 776422 h 1662246"/>
                <a:gd name="connsiteX3" fmla="*/ 874131 w 1510241"/>
                <a:gd name="connsiteY3" fmla="*/ 206901 h 1662246"/>
                <a:gd name="connsiteX4" fmla="*/ 1007315 w 1510241"/>
                <a:gd name="connsiteY4" fmla="*/ 130007 h 1662246"/>
                <a:gd name="connsiteX5" fmla="*/ 1084209 w 1510241"/>
                <a:gd name="connsiteY5" fmla="*/ 263191 h 1662246"/>
                <a:gd name="connsiteX6" fmla="*/ 940734 w 1510241"/>
                <a:gd name="connsiteY6" fmla="*/ 872212 h 1662246"/>
                <a:gd name="connsiteX7" fmla="*/ 1018345 w 1510241"/>
                <a:gd name="connsiteY7" fmla="*/ 980648 h 1662246"/>
                <a:gd name="connsiteX8" fmla="*/ 1322113 w 1510241"/>
                <a:gd name="connsiteY8" fmla="*/ 729432 h 1662246"/>
                <a:gd name="connsiteX9" fmla="*/ 1488150 w 1510241"/>
                <a:gd name="connsiteY9" fmla="*/ 746610 h 1662246"/>
                <a:gd name="connsiteX10" fmla="*/ 1439758 w 1510241"/>
                <a:gd name="connsiteY10" fmla="*/ 968836 h 1662246"/>
                <a:gd name="connsiteX11" fmla="*/ 1000021 w 1510241"/>
                <a:gd name="connsiteY11" fmla="*/ 1391736 h 1662246"/>
                <a:gd name="connsiteX12" fmla="*/ 591915 w 1510241"/>
                <a:gd name="connsiteY12" fmla="*/ 1662246 h 1662246"/>
                <a:gd name="connsiteX13" fmla="*/ 549052 w 1510241"/>
                <a:gd name="connsiteY13" fmla="*/ 1662246 h 1662246"/>
                <a:gd name="connsiteX14" fmla="*/ 106140 w 1510241"/>
                <a:gd name="connsiteY14" fmla="*/ 1219334 h 1662246"/>
                <a:gd name="connsiteX15" fmla="*/ 106140 w 1510241"/>
                <a:gd name="connsiteY15" fmla="*/ 1076459 h 1662246"/>
                <a:gd name="connsiteX16" fmla="*/ 444 w 1510241"/>
                <a:gd name="connsiteY16" fmla="*/ 582017 h 1662246"/>
                <a:gd name="connsiteX17" fmla="*/ 72414 w 1510241"/>
                <a:gd name="connsiteY17" fmla="*/ 412462 h 1662246"/>
                <a:gd name="connsiteX18" fmla="*/ 171127 w 1510241"/>
                <a:gd name="connsiteY18" fmla="*/ 467877 h 1662246"/>
                <a:gd name="connsiteX19" fmla="*/ 278302 w 1510241"/>
                <a:gd name="connsiteY19" fmla="*/ 818967 h 1662246"/>
                <a:gd name="connsiteX20" fmla="*/ 263569 w 1510241"/>
                <a:gd name="connsiteY20" fmla="*/ 211163 h 1662246"/>
                <a:gd name="connsiteX21" fmla="*/ 359193 w 1510241"/>
                <a:gd name="connsiteY21" fmla="*/ 107116 h 1662246"/>
                <a:gd name="connsiteX22" fmla="*/ 448673 w 1510241"/>
                <a:gd name="connsiteY22" fmla="*/ 179847 h 1662246"/>
                <a:gd name="connsiteX23" fmla="*/ 511810 w 1510241"/>
                <a:gd name="connsiteY23" fmla="*/ 782664 h 1662246"/>
                <a:gd name="connsiteX24" fmla="*/ 579054 w 1510241"/>
                <a:gd name="connsiteY24" fmla="*/ 110192 h 1662246"/>
                <a:gd name="connsiteX25" fmla="*/ 698202 w 1510241"/>
                <a:gd name="connsiteY25" fmla="*/ 61 h 1662246"/>
                <a:gd name="connsiteX0" fmla="*/ 698202 w 1510241"/>
                <a:gd name="connsiteY0" fmla="*/ 1759 h 1663944"/>
                <a:gd name="connsiteX1" fmla="*/ 796542 w 1510241"/>
                <a:gd name="connsiteY1" fmla="*/ 124376 h 1663944"/>
                <a:gd name="connsiteX2" fmla="*/ 721528 w 1510241"/>
                <a:gd name="connsiteY2" fmla="*/ 778120 h 1663944"/>
                <a:gd name="connsiteX3" fmla="*/ 874131 w 1510241"/>
                <a:gd name="connsiteY3" fmla="*/ 208599 h 1663944"/>
                <a:gd name="connsiteX4" fmla="*/ 1007315 w 1510241"/>
                <a:gd name="connsiteY4" fmla="*/ 131705 h 1663944"/>
                <a:gd name="connsiteX5" fmla="*/ 1084209 w 1510241"/>
                <a:gd name="connsiteY5" fmla="*/ 264889 h 1663944"/>
                <a:gd name="connsiteX6" fmla="*/ 940734 w 1510241"/>
                <a:gd name="connsiteY6" fmla="*/ 873910 h 1663944"/>
                <a:gd name="connsiteX7" fmla="*/ 1018345 w 1510241"/>
                <a:gd name="connsiteY7" fmla="*/ 982346 h 1663944"/>
                <a:gd name="connsiteX8" fmla="*/ 1322113 w 1510241"/>
                <a:gd name="connsiteY8" fmla="*/ 731130 h 1663944"/>
                <a:gd name="connsiteX9" fmla="*/ 1488150 w 1510241"/>
                <a:gd name="connsiteY9" fmla="*/ 748308 h 1663944"/>
                <a:gd name="connsiteX10" fmla="*/ 1439758 w 1510241"/>
                <a:gd name="connsiteY10" fmla="*/ 970534 h 1663944"/>
                <a:gd name="connsiteX11" fmla="*/ 1000021 w 1510241"/>
                <a:gd name="connsiteY11" fmla="*/ 1393434 h 1663944"/>
                <a:gd name="connsiteX12" fmla="*/ 591915 w 1510241"/>
                <a:gd name="connsiteY12" fmla="*/ 1663944 h 1663944"/>
                <a:gd name="connsiteX13" fmla="*/ 549052 w 1510241"/>
                <a:gd name="connsiteY13" fmla="*/ 1663944 h 1663944"/>
                <a:gd name="connsiteX14" fmla="*/ 106140 w 1510241"/>
                <a:gd name="connsiteY14" fmla="*/ 1221032 h 1663944"/>
                <a:gd name="connsiteX15" fmla="*/ 106140 w 1510241"/>
                <a:gd name="connsiteY15" fmla="*/ 1078157 h 1663944"/>
                <a:gd name="connsiteX16" fmla="*/ 444 w 1510241"/>
                <a:gd name="connsiteY16" fmla="*/ 583715 h 1663944"/>
                <a:gd name="connsiteX17" fmla="*/ 72414 w 1510241"/>
                <a:gd name="connsiteY17" fmla="*/ 414160 h 1663944"/>
                <a:gd name="connsiteX18" fmla="*/ 171127 w 1510241"/>
                <a:gd name="connsiteY18" fmla="*/ 469575 h 1663944"/>
                <a:gd name="connsiteX19" fmla="*/ 278302 w 1510241"/>
                <a:gd name="connsiteY19" fmla="*/ 820665 h 1663944"/>
                <a:gd name="connsiteX20" fmla="*/ 263569 w 1510241"/>
                <a:gd name="connsiteY20" fmla="*/ 212861 h 1663944"/>
                <a:gd name="connsiteX21" fmla="*/ 359193 w 1510241"/>
                <a:gd name="connsiteY21" fmla="*/ 108814 h 1663944"/>
                <a:gd name="connsiteX22" fmla="*/ 448673 w 1510241"/>
                <a:gd name="connsiteY22" fmla="*/ 181545 h 1663944"/>
                <a:gd name="connsiteX23" fmla="*/ 511810 w 1510241"/>
                <a:gd name="connsiteY23" fmla="*/ 784362 h 1663944"/>
                <a:gd name="connsiteX24" fmla="*/ 579054 w 1510241"/>
                <a:gd name="connsiteY24" fmla="*/ 111890 h 1663944"/>
                <a:gd name="connsiteX25" fmla="*/ 698202 w 1510241"/>
                <a:gd name="connsiteY25" fmla="*/ 1759 h 1663944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48673 w 1510241"/>
                <a:gd name="connsiteY22" fmla="*/ 206081 h 1688480"/>
                <a:gd name="connsiteX23" fmla="*/ 511810 w 1510241"/>
                <a:gd name="connsiteY23" fmla="*/ 80889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79196 w 1510241"/>
                <a:gd name="connsiteY22" fmla="*/ 211630 h 1688480"/>
                <a:gd name="connsiteX23" fmla="*/ 511810 w 1510241"/>
                <a:gd name="connsiteY23" fmla="*/ 80889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79196 w 1510241"/>
                <a:gd name="connsiteY22" fmla="*/ 211630 h 1688480"/>
                <a:gd name="connsiteX23" fmla="*/ 511810 w 1510241"/>
                <a:gd name="connsiteY23" fmla="*/ 80889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79196 w 1510241"/>
                <a:gd name="connsiteY22" fmla="*/ 211630 h 1688480"/>
                <a:gd name="connsiteX23" fmla="*/ 511810 w 1510241"/>
                <a:gd name="connsiteY23" fmla="*/ 80889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79196 w 1510241"/>
                <a:gd name="connsiteY22" fmla="*/ 211630 h 1688480"/>
                <a:gd name="connsiteX23" fmla="*/ 497936 w 1510241"/>
                <a:gd name="connsiteY23" fmla="*/ 80334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63569 w 1510241"/>
                <a:gd name="connsiteY20" fmla="*/ 236088 h 1687171"/>
                <a:gd name="connsiteX21" fmla="*/ 359193 w 1510241"/>
                <a:gd name="connsiteY21" fmla="*/ 132041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63569 w 1510241"/>
                <a:gd name="connsiteY20" fmla="*/ 236088 h 1687171"/>
                <a:gd name="connsiteX21" fmla="*/ 359193 w 1510241"/>
                <a:gd name="connsiteY21" fmla="*/ 132041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63569 w 1510241"/>
                <a:gd name="connsiteY20" fmla="*/ 236088 h 1687171"/>
                <a:gd name="connsiteX21" fmla="*/ 361968 w 1510241"/>
                <a:gd name="connsiteY21" fmla="*/ 107067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6421 w 1510241"/>
                <a:gd name="connsiteY22" fmla="*/ 235295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6421 w 1510241"/>
                <a:gd name="connsiteY22" fmla="*/ 235295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6421 w 1510241"/>
                <a:gd name="connsiteY22" fmla="*/ 235295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76158 w 1493746"/>
                <a:gd name="connsiteY0" fmla="*/ 13 h 1687171"/>
                <a:gd name="connsiteX1" fmla="*/ 780047 w 1493746"/>
                <a:gd name="connsiteY1" fmla="*/ 147603 h 1687171"/>
                <a:gd name="connsiteX2" fmla="*/ 705033 w 1493746"/>
                <a:gd name="connsiteY2" fmla="*/ 801347 h 1687171"/>
                <a:gd name="connsiteX3" fmla="*/ 857636 w 1493746"/>
                <a:gd name="connsiteY3" fmla="*/ 231826 h 1687171"/>
                <a:gd name="connsiteX4" fmla="*/ 990820 w 1493746"/>
                <a:gd name="connsiteY4" fmla="*/ 154932 h 1687171"/>
                <a:gd name="connsiteX5" fmla="*/ 1067714 w 1493746"/>
                <a:gd name="connsiteY5" fmla="*/ 288116 h 1687171"/>
                <a:gd name="connsiteX6" fmla="*/ 924239 w 1493746"/>
                <a:gd name="connsiteY6" fmla="*/ 897137 h 1687171"/>
                <a:gd name="connsiteX7" fmla="*/ 1001850 w 1493746"/>
                <a:gd name="connsiteY7" fmla="*/ 1005573 h 1687171"/>
                <a:gd name="connsiteX8" fmla="*/ 1305618 w 1493746"/>
                <a:gd name="connsiteY8" fmla="*/ 754357 h 1687171"/>
                <a:gd name="connsiteX9" fmla="*/ 1471655 w 1493746"/>
                <a:gd name="connsiteY9" fmla="*/ 771535 h 1687171"/>
                <a:gd name="connsiteX10" fmla="*/ 1423263 w 1493746"/>
                <a:gd name="connsiteY10" fmla="*/ 993761 h 1687171"/>
                <a:gd name="connsiteX11" fmla="*/ 983526 w 1493746"/>
                <a:gd name="connsiteY11" fmla="*/ 1416661 h 1687171"/>
                <a:gd name="connsiteX12" fmla="*/ 575420 w 1493746"/>
                <a:gd name="connsiteY12" fmla="*/ 1687171 h 1687171"/>
                <a:gd name="connsiteX13" fmla="*/ 532557 w 1493746"/>
                <a:gd name="connsiteY13" fmla="*/ 1687171 h 1687171"/>
                <a:gd name="connsiteX14" fmla="*/ 89645 w 1493746"/>
                <a:gd name="connsiteY14" fmla="*/ 1244259 h 1687171"/>
                <a:gd name="connsiteX15" fmla="*/ 89645 w 1493746"/>
                <a:gd name="connsiteY15" fmla="*/ 1101384 h 1687171"/>
                <a:gd name="connsiteX16" fmla="*/ 598 w 1493746"/>
                <a:gd name="connsiteY16" fmla="*/ 568095 h 1687171"/>
                <a:gd name="connsiteX17" fmla="*/ 55919 w 1493746"/>
                <a:gd name="connsiteY17" fmla="*/ 437387 h 1687171"/>
                <a:gd name="connsiteX18" fmla="*/ 154632 w 1493746"/>
                <a:gd name="connsiteY18" fmla="*/ 492802 h 1687171"/>
                <a:gd name="connsiteX19" fmla="*/ 261807 w 1493746"/>
                <a:gd name="connsiteY19" fmla="*/ 843892 h 1687171"/>
                <a:gd name="connsiteX20" fmla="*/ 266498 w 1493746"/>
                <a:gd name="connsiteY20" fmla="*/ 236088 h 1687171"/>
                <a:gd name="connsiteX21" fmla="*/ 345473 w 1493746"/>
                <a:gd name="connsiteY21" fmla="*/ 107067 h 1687171"/>
                <a:gd name="connsiteX22" fmla="*/ 459926 w 1493746"/>
                <a:gd name="connsiteY22" fmla="*/ 235295 h 1687171"/>
                <a:gd name="connsiteX23" fmla="*/ 481441 w 1493746"/>
                <a:gd name="connsiteY23" fmla="*/ 802039 h 1687171"/>
                <a:gd name="connsiteX24" fmla="*/ 579208 w 1493746"/>
                <a:gd name="connsiteY24" fmla="*/ 140667 h 1687171"/>
                <a:gd name="connsiteX25" fmla="*/ 676158 w 1493746"/>
                <a:gd name="connsiteY25" fmla="*/ 13 h 1687171"/>
                <a:gd name="connsiteX0" fmla="*/ 676777 w 1494365"/>
                <a:gd name="connsiteY0" fmla="*/ 13 h 1687171"/>
                <a:gd name="connsiteX1" fmla="*/ 780666 w 1494365"/>
                <a:gd name="connsiteY1" fmla="*/ 147603 h 1687171"/>
                <a:gd name="connsiteX2" fmla="*/ 705652 w 1494365"/>
                <a:gd name="connsiteY2" fmla="*/ 801347 h 1687171"/>
                <a:gd name="connsiteX3" fmla="*/ 858255 w 1494365"/>
                <a:gd name="connsiteY3" fmla="*/ 231826 h 1687171"/>
                <a:gd name="connsiteX4" fmla="*/ 991439 w 1494365"/>
                <a:gd name="connsiteY4" fmla="*/ 154932 h 1687171"/>
                <a:gd name="connsiteX5" fmla="*/ 1068333 w 1494365"/>
                <a:gd name="connsiteY5" fmla="*/ 288116 h 1687171"/>
                <a:gd name="connsiteX6" fmla="*/ 924858 w 1494365"/>
                <a:gd name="connsiteY6" fmla="*/ 897137 h 1687171"/>
                <a:gd name="connsiteX7" fmla="*/ 1002469 w 1494365"/>
                <a:gd name="connsiteY7" fmla="*/ 1005573 h 1687171"/>
                <a:gd name="connsiteX8" fmla="*/ 1306237 w 1494365"/>
                <a:gd name="connsiteY8" fmla="*/ 754357 h 1687171"/>
                <a:gd name="connsiteX9" fmla="*/ 1472274 w 1494365"/>
                <a:gd name="connsiteY9" fmla="*/ 771535 h 1687171"/>
                <a:gd name="connsiteX10" fmla="*/ 1423882 w 1494365"/>
                <a:gd name="connsiteY10" fmla="*/ 993761 h 1687171"/>
                <a:gd name="connsiteX11" fmla="*/ 984145 w 1494365"/>
                <a:gd name="connsiteY11" fmla="*/ 1416661 h 1687171"/>
                <a:gd name="connsiteX12" fmla="*/ 576039 w 1494365"/>
                <a:gd name="connsiteY12" fmla="*/ 1687171 h 1687171"/>
                <a:gd name="connsiteX13" fmla="*/ 533176 w 1494365"/>
                <a:gd name="connsiteY13" fmla="*/ 1687171 h 1687171"/>
                <a:gd name="connsiteX14" fmla="*/ 90264 w 1494365"/>
                <a:gd name="connsiteY14" fmla="*/ 1244259 h 1687171"/>
                <a:gd name="connsiteX15" fmla="*/ 90264 w 1494365"/>
                <a:gd name="connsiteY15" fmla="*/ 1101384 h 1687171"/>
                <a:gd name="connsiteX16" fmla="*/ 1217 w 1494365"/>
                <a:gd name="connsiteY16" fmla="*/ 568095 h 1687171"/>
                <a:gd name="connsiteX17" fmla="*/ 56538 w 1494365"/>
                <a:gd name="connsiteY17" fmla="*/ 437387 h 1687171"/>
                <a:gd name="connsiteX18" fmla="*/ 155251 w 1494365"/>
                <a:gd name="connsiteY18" fmla="*/ 492802 h 1687171"/>
                <a:gd name="connsiteX19" fmla="*/ 262426 w 1494365"/>
                <a:gd name="connsiteY19" fmla="*/ 843892 h 1687171"/>
                <a:gd name="connsiteX20" fmla="*/ 267117 w 1494365"/>
                <a:gd name="connsiteY20" fmla="*/ 236088 h 1687171"/>
                <a:gd name="connsiteX21" fmla="*/ 346092 w 1494365"/>
                <a:gd name="connsiteY21" fmla="*/ 107067 h 1687171"/>
                <a:gd name="connsiteX22" fmla="*/ 460545 w 1494365"/>
                <a:gd name="connsiteY22" fmla="*/ 235295 h 1687171"/>
                <a:gd name="connsiteX23" fmla="*/ 482060 w 1494365"/>
                <a:gd name="connsiteY23" fmla="*/ 802039 h 1687171"/>
                <a:gd name="connsiteX24" fmla="*/ 579827 w 1494365"/>
                <a:gd name="connsiteY24" fmla="*/ 140667 h 1687171"/>
                <a:gd name="connsiteX25" fmla="*/ 676777 w 1494365"/>
                <a:gd name="connsiteY25" fmla="*/ 13 h 1687171"/>
                <a:gd name="connsiteX0" fmla="*/ 676178 w 1493766"/>
                <a:gd name="connsiteY0" fmla="*/ 13 h 1687171"/>
                <a:gd name="connsiteX1" fmla="*/ 780067 w 1493766"/>
                <a:gd name="connsiteY1" fmla="*/ 147603 h 1687171"/>
                <a:gd name="connsiteX2" fmla="*/ 705053 w 1493766"/>
                <a:gd name="connsiteY2" fmla="*/ 801347 h 1687171"/>
                <a:gd name="connsiteX3" fmla="*/ 857656 w 1493766"/>
                <a:gd name="connsiteY3" fmla="*/ 231826 h 1687171"/>
                <a:gd name="connsiteX4" fmla="*/ 990840 w 1493766"/>
                <a:gd name="connsiteY4" fmla="*/ 154932 h 1687171"/>
                <a:gd name="connsiteX5" fmla="*/ 1067734 w 1493766"/>
                <a:gd name="connsiteY5" fmla="*/ 288116 h 1687171"/>
                <a:gd name="connsiteX6" fmla="*/ 924259 w 1493766"/>
                <a:gd name="connsiteY6" fmla="*/ 897137 h 1687171"/>
                <a:gd name="connsiteX7" fmla="*/ 1001870 w 1493766"/>
                <a:gd name="connsiteY7" fmla="*/ 1005573 h 1687171"/>
                <a:gd name="connsiteX8" fmla="*/ 1305638 w 1493766"/>
                <a:gd name="connsiteY8" fmla="*/ 754357 h 1687171"/>
                <a:gd name="connsiteX9" fmla="*/ 1471675 w 1493766"/>
                <a:gd name="connsiteY9" fmla="*/ 771535 h 1687171"/>
                <a:gd name="connsiteX10" fmla="*/ 1423283 w 1493766"/>
                <a:gd name="connsiteY10" fmla="*/ 993761 h 1687171"/>
                <a:gd name="connsiteX11" fmla="*/ 983546 w 1493766"/>
                <a:gd name="connsiteY11" fmla="*/ 1416661 h 1687171"/>
                <a:gd name="connsiteX12" fmla="*/ 575440 w 1493766"/>
                <a:gd name="connsiteY12" fmla="*/ 1687171 h 1687171"/>
                <a:gd name="connsiteX13" fmla="*/ 532577 w 1493766"/>
                <a:gd name="connsiteY13" fmla="*/ 1687171 h 1687171"/>
                <a:gd name="connsiteX14" fmla="*/ 89665 w 1493766"/>
                <a:gd name="connsiteY14" fmla="*/ 1244259 h 1687171"/>
                <a:gd name="connsiteX15" fmla="*/ 89665 w 1493766"/>
                <a:gd name="connsiteY15" fmla="*/ 1101384 h 1687171"/>
                <a:gd name="connsiteX16" fmla="*/ 618 w 1493766"/>
                <a:gd name="connsiteY16" fmla="*/ 568095 h 1687171"/>
                <a:gd name="connsiteX17" fmla="*/ 55939 w 1493766"/>
                <a:gd name="connsiteY17" fmla="*/ 437387 h 1687171"/>
                <a:gd name="connsiteX18" fmla="*/ 162976 w 1493766"/>
                <a:gd name="connsiteY18" fmla="*/ 492802 h 1687171"/>
                <a:gd name="connsiteX19" fmla="*/ 261827 w 1493766"/>
                <a:gd name="connsiteY19" fmla="*/ 843892 h 1687171"/>
                <a:gd name="connsiteX20" fmla="*/ 266518 w 1493766"/>
                <a:gd name="connsiteY20" fmla="*/ 236088 h 1687171"/>
                <a:gd name="connsiteX21" fmla="*/ 345493 w 1493766"/>
                <a:gd name="connsiteY21" fmla="*/ 107067 h 1687171"/>
                <a:gd name="connsiteX22" fmla="*/ 459946 w 1493766"/>
                <a:gd name="connsiteY22" fmla="*/ 235295 h 1687171"/>
                <a:gd name="connsiteX23" fmla="*/ 481461 w 1493766"/>
                <a:gd name="connsiteY23" fmla="*/ 802039 h 1687171"/>
                <a:gd name="connsiteX24" fmla="*/ 579228 w 1493766"/>
                <a:gd name="connsiteY24" fmla="*/ 140667 h 1687171"/>
                <a:gd name="connsiteX25" fmla="*/ 676178 w 1493766"/>
                <a:gd name="connsiteY25" fmla="*/ 13 h 1687171"/>
                <a:gd name="connsiteX0" fmla="*/ 676178 w 1493766"/>
                <a:gd name="connsiteY0" fmla="*/ 13 h 1687171"/>
                <a:gd name="connsiteX1" fmla="*/ 780067 w 1493766"/>
                <a:gd name="connsiteY1" fmla="*/ 147603 h 1687171"/>
                <a:gd name="connsiteX2" fmla="*/ 705053 w 1493766"/>
                <a:gd name="connsiteY2" fmla="*/ 801347 h 1687171"/>
                <a:gd name="connsiteX3" fmla="*/ 857656 w 1493766"/>
                <a:gd name="connsiteY3" fmla="*/ 231826 h 1687171"/>
                <a:gd name="connsiteX4" fmla="*/ 990840 w 1493766"/>
                <a:gd name="connsiteY4" fmla="*/ 154932 h 1687171"/>
                <a:gd name="connsiteX5" fmla="*/ 1067734 w 1493766"/>
                <a:gd name="connsiteY5" fmla="*/ 288116 h 1687171"/>
                <a:gd name="connsiteX6" fmla="*/ 924259 w 1493766"/>
                <a:gd name="connsiteY6" fmla="*/ 897137 h 1687171"/>
                <a:gd name="connsiteX7" fmla="*/ 1001870 w 1493766"/>
                <a:gd name="connsiteY7" fmla="*/ 1005573 h 1687171"/>
                <a:gd name="connsiteX8" fmla="*/ 1305638 w 1493766"/>
                <a:gd name="connsiteY8" fmla="*/ 754357 h 1687171"/>
                <a:gd name="connsiteX9" fmla="*/ 1471675 w 1493766"/>
                <a:gd name="connsiteY9" fmla="*/ 771535 h 1687171"/>
                <a:gd name="connsiteX10" fmla="*/ 1423283 w 1493766"/>
                <a:gd name="connsiteY10" fmla="*/ 993761 h 1687171"/>
                <a:gd name="connsiteX11" fmla="*/ 983546 w 1493766"/>
                <a:gd name="connsiteY11" fmla="*/ 1416661 h 1687171"/>
                <a:gd name="connsiteX12" fmla="*/ 575440 w 1493766"/>
                <a:gd name="connsiteY12" fmla="*/ 1687171 h 1687171"/>
                <a:gd name="connsiteX13" fmla="*/ 532577 w 1493766"/>
                <a:gd name="connsiteY13" fmla="*/ 1687171 h 1687171"/>
                <a:gd name="connsiteX14" fmla="*/ 89665 w 1493766"/>
                <a:gd name="connsiteY14" fmla="*/ 1244259 h 1687171"/>
                <a:gd name="connsiteX15" fmla="*/ 89665 w 1493766"/>
                <a:gd name="connsiteY15" fmla="*/ 1101384 h 1687171"/>
                <a:gd name="connsiteX16" fmla="*/ 618 w 1493766"/>
                <a:gd name="connsiteY16" fmla="*/ 568095 h 1687171"/>
                <a:gd name="connsiteX17" fmla="*/ 55939 w 1493766"/>
                <a:gd name="connsiteY17" fmla="*/ 437387 h 1687171"/>
                <a:gd name="connsiteX18" fmla="*/ 162976 w 1493766"/>
                <a:gd name="connsiteY18" fmla="*/ 492802 h 1687171"/>
                <a:gd name="connsiteX19" fmla="*/ 261827 w 1493766"/>
                <a:gd name="connsiteY19" fmla="*/ 843892 h 1687171"/>
                <a:gd name="connsiteX20" fmla="*/ 266518 w 1493766"/>
                <a:gd name="connsiteY20" fmla="*/ 236088 h 1687171"/>
                <a:gd name="connsiteX21" fmla="*/ 345493 w 1493766"/>
                <a:gd name="connsiteY21" fmla="*/ 107067 h 1687171"/>
                <a:gd name="connsiteX22" fmla="*/ 459946 w 1493766"/>
                <a:gd name="connsiteY22" fmla="*/ 235295 h 1687171"/>
                <a:gd name="connsiteX23" fmla="*/ 481461 w 1493766"/>
                <a:gd name="connsiteY23" fmla="*/ 802039 h 1687171"/>
                <a:gd name="connsiteX24" fmla="*/ 579228 w 1493766"/>
                <a:gd name="connsiteY24" fmla="*/ 140667 h 1687171"/>
                <a:gd name="connsiteX25" fmla="*/ 676178 w 1493766"/>
                <a:gd name="connsiteY25" fmla="*/ 13 h 1687171"/>
                <a:gd name="connsiteX0" fmla="*/ 676178 w 1493766"/>
                <a:gd name="connsiteY0" fmla="*/ 13 h 1687171"/>
                <a:gd name="connsiteX1" fmla="*/ 780067 w 1493766"/>
                <a:gd name="connsiteY1" fmla="*/ 147603 h 1687171"/>
                <a:gd name="connsiteX2" fmla="*/ 705053 w 1493766"/>
                <a:gd name="connsiteY2" fmla="*/ 801347 h 1687171"/>
                <a:gd name="connsiteX3" fmla="*/ 857656 w 1493766"/>
                <a:gd name="connsiteY3" fmla="*/ 231826 h 1687171"/>
                <a:gd name="connsiteX4" fmla="*/ 990840 w 1493766"/>
                <a:gd name="connsiteY4" fmla="*/ 154932 h 1687171"/>
                <a:gd name="connsiteX5" fmla="*/ 1067734 w 1493766"/>
                <a:gd name="connsiteY5" fmla="*/ 288116 h 1687171"/>
                <a:gd name="connsiteX6" fmla="*/ 924259 w 1493766"/>
                <a:gd name="connsiteY6" fmla="*/ 897137 h 1687171"/>
                <a:gd name="connsiteX7" fmla="*/ 1001870 w 1493766"/>
                <a:gd name="connsiteY7" fmla="*/ 1005573 h 1687171"/>
                <a:gd name="connsiteX8" fmla="*/ 1305638 w 1493766"/>
                <a:gd name="connsiteY8" fmla="*/ 754357 h 1687171"/>
                <a:gd name="connsiteX9" fmla="*/ 1471675 w 1493766"/>
                <a:gd name="connsiteY9" fmla="*/ 771535 h 1687171"/>
                <a:gd name="connsiteX10" fmla="*/ 1423283 w 1493766"/>
                <a:gd name="connsiteY10" fmla="*/ 993761 h 1687171"/>
                <a:gd name="connsiteX11" fmla="*/ 983546 w 1493766"/>
                <a:gd name="connsiteY11" fmla="*/ 1416661 h 1687171"/>
                <a:gd name="connsiteX12" fmla="*/ 575440 w 1493766"/>
                <a:gd name="connsiteY12" fmla="*/ 1687171 h 1687171"/>
                <a:gd name="connsiteX13" fmla="*/ 532577 w 1493766"/>
                <a:gd name="connsiteY13" fmla="*/ 1687171 h 1687171"/>
                <a:gd name="connsiteX14" fmla="*/ 89665 w 1493766"/>
                <a:gd name="connsiteY14" fmla="*/ 1244259 h 1687171"/>
                <a:gd name="connsiteX15" fmla="*/ 89665 w 1493766"/>
                <a:gd name="connsiteY15" fmla="*/ 1101384 h 1687171"/>
                <a:gd name="connsiteX16" fmla="*/ 618 w 1493766"/>
                <a:gd name="connsiteY16" fmla="*/ 568095 h 1687171"/>
                <a:gd name="connsiteX17" fmla="*/ 55939 w 1493766"/>
                <a:gd name="connsiteY17" fmla="*/ 437387 h 1687171"/>
                <a:gd name="connsiteX18" fmla="*/ 162976 w 1493766"/>
                <a:gd name="connsiteY18" fmla="*/ 492802 h 1687171"/>
                <a:gd name="connsiteX19" fmla="*/ 261827 w 1493766"/>
                <a:gd name="connsiteY19" fmla="*/ 843892 h 1687171"/>
                <a:gd name="connsiteX20" fmla="*/ 266518 w 1493766"/>
                <a:gd name="connsiteY20" fmla="*/ 236088 h 1687171"/>
                <a:gd name="connsiteX21" fmla="*/ 345493 w 1493766"/>
                <a:gd name="connsiteY21" fmla="*/ 107067 h 1687171"/>
                <a:gd name="connsiteX22" fmla="*/ 459946 w 1493766"/>
                <a:gd name="connsiteY22" fmla="*/ 235295 h 1687171"/>
                <a:gd name="connsiteX23" fmla="*/ 481461 w 1493766"/>
                <a:gd name="connsiteY23" fmla="*/ 802039 h 1687171"/>
                <a:gd name="connsiteX24" fmla="*/ 579228 w 1493766"/>
                <a:gd name="connsiteY24" fmla="*/ 140667 h 1687171"/>
                <a:gd name="connsiteX25" fmla="*/ 676178 w 1493766"/>
                <a:gd name="connsiteY25" fmla="*/ 13 h 1687171"/>
                <a:gd name="connsiteX0" fmla="*/ 676336 w 1493924"/>
                <a:gd name="connsiteY0" fmla="*/ 13 h 1687171"/>
                <a:gd name="connsiteX1" fmla="*/ 780225 w 1493924"/>
                <a:gd name="connsiteY1" fmla="*/ 147603 h 1687171"/>
                <a:gd name="connsiteX2" fmla="*/ 705211 w 1493924"/>
                <a:gd name="connsiteY2" fmla="*/ 801347 h 1687171"/>
                <a:gd name="connsiteX3" fmla="*/ 857814 w 1493924"/>
                <a:gd name="connsiteY3" fmla="*/ 231826 h 1687171"/>
                <a:gd name="connsiteX4" fmla="*/ 990998 w 1493924"/>
                <a:gd name="connsiteY4" fmla="*/ 154932 h 1687171"/>
                <a:gd name="connsiteX5" fmla="*/ 1067892 w 1493924"/>
                <a:gd name="connsiteY5" fmla="*/ 288116 h 1687171"/>
                <a:gd name="connsiteX6" fmla="*/ 924417 w 1493924"/>
                <a:gd name="connsiteY6" fmla="*/ 897137 h 1687171"/>
                <a:gd name="connsiteX7" fmla="*/ 1002028 w 1493924"/>
                <a:gd name="connsiteY7" fmla="*/ 1005573 h 1687171"/>
                <a:gd name="connsiteX8" fmla="*/ 1305796 w 1493924"/>
                <a:gd name="connsiteY8" fmla="*/ 754357 h 1687171"/>
                <a:gd name="connsiteX9" fmla="*/ 1471833 w 1493924"/>
                <a:gd name="connsiteY9" fmla="*/ 771535 h 1687171"/>
                <a:gd name="connsiteX10" fmla="*/ 1423441 w 1493924"/>
                <a:gd name="connsiteY10" fmla="*/ 993761 h 1687171"/>
                <a:gd name="connsiteX11" fmla="*/ 983704 w 1493924"/>
                <a:gd name="connsiteY11" fmla="*/ 1416661 h 1687171"/>
                <a:gd name="connsiteX12" fmla="*/ 575598 w 1493924"/>
                <a:gd name="connsiteY12" fmla="*/ 1687171 h 1687171"/>
                <a:gd name="connsiteX13" fmla="*/ 532735 w 1493924"/>
                <a:gd name="connsiteY13" fmla="*/ 1687171 h 1687171"/>
                <a:gd name="connsiteX14" fmla="*/ 89823 w 1493924"/>
                <a:gd name="connsiteY14" fmla="*/ 1244259 h 1687171"/>
                <a:gd name="connsiteX15" fmla="*/ 89823 w 1493924"/>
                <a:gd name="connsiteY15" fmla="*/ 1101384 h 1687171"/>
                <a:gd name="connsiteX16" fmla="*/ 776 w 1493924"/>
                <a:gd name="connsiteY16" fmla="*/ 568095 h 1687171"/>
                <a:gd name="connsiteX17" fmla="*/ 56097 w 1493924"/>
                <a:gd name="connsiteY17" fmla="*/ 437387 h 1687171"/>
                <a:gd name="connsiteX18" fmla="*/ 163134 w 1493924"/>
                <a:gd name="connsiteY18" fmla="*/ 492802 h 1687171"/>
                <a:gd name="connsiteX19" fmla="*/ 261985 w 1493924"/>
                <a:gd name="connsiteY19" fmla="*/ 843892 h 1687171"/>
                <a:gd name="connsiteX20" fmla="*/ 266676 w 1493924"/>
                <a:gd name="connsiteY20" fmla="*/ 236088 h 1687171"/>
                <a:gd name="connsiteX21" fmla="*/ 345651 w 1493924"/>
                <a:gd name="connsiteY21" fmla="*/ 107067 h 1687171"/>
                <a:gd name="connsiteX22" fmla="*/ 460104 w 1493924"/>
                <a:gd name="connsiteY22" fmla="*/ 235295 h 1687171"/>
                <a:gd name="connsiteX23" fmla="*/ 481619 w 1493924"/>
                <a:gd name="connsiteY23" fmla="*/ 802039 h 1687171"/>
                <a:gd name="connsiteX24" fmla="*/ 579386 w 1493924"/>
                <a:gd name="connsiteY24" fmla="*/ 140667 h 1687171"/>
                <a:gd name="connsiteX25" fmla="*/ 676336 w 1493924"/>
                <a:gd name="connsiteY25" fmla="*/ 13 h 1687171"/>
                <a:gd name="connsiteX0" fmla="*/ 676410 w 1493998"/>
                <a:gd name="connsiteY0" fmla="*/ 13 h 1687171"/>
                <a:gd name="connsiteX1" fmla="*/ 780299 w 1493998"/>
                <a:gd name="connsiteY1" fmla="*/ 147603 h 1687171"/>
                <a:gd name="connsiteX2" fmla="*/ 705285 w 1493998"/>
                <a:gd name="connsiteY2" fmla="*/ 801347 h 1687171"/>
                <a:gd name="connsiteX3" fmla="*/ 857888 w 1493998"/>
                <a:gd name="connsiteY3" fmla="*/ 231826 h 1687171"/>
                <a:gd name="connsiteX4" fmla="*/ 991072 w 1493998"/>
                <a:gd name="connsiteY4" fmla="*/ 154932 h 1687171"/>
                <a:gd name="connsiteX5" fmla="*/ 1067966 w 1493998"/>
                <a:gd name="connsiteY5" fmla="*/ 288116 h 1687171"/>
                <a:gd name="connsiteX6" fmla="*/ 924491 w 1493998"/>
                <a:gd name="connsiteY6" fmla="*/ 897137 h 1687171"/>
                <a:gd name="connsiteX7" fmla="*/ 1002102 w 1493998"/>
                <a:gd name="connsiteY7" fmla="*/ 1005573 h 1687171"/>
                <a:gd name="connsiteX8" fmla="*/ 1305870 w 1493998"/>
                <a:gd name="connsiteY8" fmla="*/ 754357 h 1687171"/>
                <a:gd name="connsiteX9" fmla="*/ 1471907 w 1493998"/>
                <a:gd name="connsiteY9" fmla="*/ 771535 h 1687171"/>
                <a:gd name="connsiteX10" fmla="*/ 1423515 w 1493998"/>
                <a:gd name="connsiteY10" fmla="*/ 993761 h 1687171"/>
                <a:gd name="connsiteX11" fmla="*/ 983778 w 1493998"/>
                <a:gd name="connsiteY11" fmla="*/ 1416661 h 1687171"/>
                <a:gd name="connsiteX12" fmla="*/ 575672 w 1493998"/>
                <a:gd name="connsiteY12" fmla="*/ 1687171 h 1687171"/>
                <a:gd name="connsiteX13" fmla="*/ 532809 w 1493998"/>
                <a:gd name="connsiteY13" fmla="*/ 1687171 h 1687171"/>
                <a:gd name="connsiteX14" fmla="*/ 89897 w 1493998"/>
                <a:gd name="connsiteY14" fmla="*/ 1244259 h 1687171"/>
                <a:gd name="connsiteX15" fmla="*/ 89897 w 1493998"/>
                <a:gd name="connsiteY15" fmla="*/ 1101384 h 1687171"/>
                <a:gd name="connsiteX16" fmla="*/ 850 w 1493998"/>
                <a:gd name="connsiteY16" fmla="*/ 568095 h 1687171"/>
                <a:gd name="connsiteX17" fmla="*/ 53396 w 1493998"/>
                <a:gd name="connsiteY17" fmla="*/ 426288 h 1687171"/>
                <a:gd name="connsiteX18" fmla="*/ 163208 w 1493998"/>
                <a:gd name="connsiteY18" fmla="*/ 492802 h 1687171"/>
                <a:gd name="connsiteX19" fmla="*/ 262059 w 1493998"/>
                <a:gd name="connsiteY19" fmla="*/ 843892 h 1687171"/>
                <a:gd name="connsiteX20" fmla="*/ 266750 w 1493998"/>
                <a:gd name="connsiteY20" fmla="*/ 236088 h 1687171"/>
                <a:gd name="connsiteX21" fmla="*/ 345725 w 1493998"/>
                <a:gd name="connsiteY21" fmla="*/ 107067 h 1687171"/>
                <a:gd name="connsiteX22" fmla="*/ 460178 w 1493998"/>
                <a:gd name="connsiteY22" fmla="*/ 235295 h 1687171"/>
                <a:gd name="connsiteX23" fmla="*/ 481693 w 1493998"/>
                <a:gd name="connsiteY23" fmla="*/ 802039 h 1687171"/>
                <a:gd name="connsiteX24" fmla="*/ 579460 w 1493998"/>
                <a:gd name="connsiteY24" fmla="*/ 140667 h 1687171"/>
                <a:gd name="connsiteX25" fmla="*/ 676410 w 1493998"/>
                <a:gd name="connsiteY25" fmla="*/ 13 h 1687171"/>
                <a:gd name="connsiteX0" fmla="*/ 676410 w 1487574"/>
                <a:gd name="connsiteY0" fmla="*/ 13 h 1687171"/>
                <a:gd name="connsiteX1" fmla="*/ 780299 w 1487574"/>
                <a:gd name="connsiteY1" fmla="*/ 147603 h 1687171"/>
                <a:gd name="connsiteX2" fmla="*/ 705285 w 1487574"/>
                <a:gd name="connsiteY2" fmla="*/ 801347 h 1687171"/>
                <a:gd name="connsiteX3" fmla="*/ 857888 w 1487574"/>
                <a:gd name="connsiteY3" fmla="*/ 231826 h 1687171"/>
                <a:gd name="connsiteX4" fmla="*/ 991072 w 1487574"/>
                <a:gd name="connsiteY4" fmla="*/ 154932 h 1687171"/>
                <a:gd name="connsiteX5" fmla="*/ 1067966 w 1487574"/>
                <a:gd name="connsiteY5" fmla="*/ 288116 h 1687171"/>
                <a:gd name="connsiteX6" fmla="*/ 924491 w 1487574"/>
                <a:gd name="connsiteY6" fmla="*/ 897137 h 1687171"/>
                <a:gd name="connsiteX7" fmla="*/ 1002102 w 1487574"/>
                <a:gd name="connsiteY7" fmla="*/ 1005573 h 1687171"/>
                <a:gd name="connsiteX8" fmla="*/ 1294770 w 1487574"/>
                <a:gd name="connsiteY8" fmla="*/ 762681 h 1687171"/>
                <a:gd name="connsiteX9" fmla="*/ 1471907 w 1487574"/>
                <a:gd name="connsiteY9" fmla="*/ 771535 h 1687171"/>
                <a:gd name="connsiteX10" fmla="*/ 1423515 w 1487574"/>
                <a:gd name="connsiteY10" fmla="*/ 993761 h 1687171"/>
                <a:gd name="connsiteX11" fmla="*/ 983778 w 1487574"/>
                <a:gd name="connsiteY11" fmla="*/ 1416661 h 1687171"/>
                <a:gd name="connsiteX12" fmla="*/ 575672 w 1487574"/>
                <a:gd name="connsiteY12" fmla="*/ 1687171 h 1687171"/>
                <a:gd name="connsiteX13" fmla="*/ 532809 w 1487574"/>
                <a:gd name="connsiteY13" fmla="*/ 1687171 h 1687171"/>
                <a:gd name="connsiteX14" fmla="*/ 89897 w 1487574"/>
                <a:gd name="connsiteY14" fmla="*/ 1244259 h 1687171"/>
                <a:gd name="connsiteX15" fmla="*/ 89897 w 1487574"/>
                <a:gd name="connsiteY15" fmla="*/ 1101384 h 1687171"/>
                <a:gd name="connsiteX16" fmla="*/ 850 w 1487574"/>
                <a:gd name="connsiteY16" fmla="*/ 568095 h 1687171"/>
                <a:gd name="connsiteX17" fmla="*/ 53396 w 1487574"/>
                <a:gd name="connsiteY17" fmla="*/ 426288 h 1687171"/>
                <a:gd name="connsiteX18" fmla="*/ 163208 w 1487574"/>
                <a:gd name="connsiteY18" fmla="*/ 492802 h 1687171"/>
                <a:gd name="connsiteX19" fmla="*/ 262059 w 1487574"/>
                <a:gd name="connsiteY19" fmla="*/ 843892 h 1687171"/>
                <a:gd name="connsiteX20" fmla="*/ 266750 w 1487574"/>
                <a:gd name="connsiteY20" fmla="*/ 236088 h 1687171"/>
                <a:gd name="connsiteX21" fmla="*/ 345725 w 1487574"/>
                <a:gd name="connsiteY21" fmla="*/ 107067 h 1687171"/>
                <a:gd name="connsiteX22" fmla="*/ 460178 w 1487574"/>
                <a:gd name="connsiteY22" fmla="*/ 235295 h 1687171"/>
                <a:gd name="connsiteX23" fmla="*/ 481693 w 1487574"/>
                <a:gd name="connsiteY23" fmla="*/ 802039 h 1687171"/>
                <a:gd name="connsiteX24" fmla="*/ 579460 w 1487574"/>
                <a:gd name="connsiteY24" fmla="*/ 140667 h 1687171"/>
                <a:gd name="connsiteX25" fmla="*/ 676410 w 1487574"/>
                <a:gd name="connsiteY25" fmla="*/ 13 h 1687171"/>
                <a:gd name="connsiteX0" fmla="*/ 676410 w 1487574"/>
                <a:gd name="connsiteY0" fmla="*/ 13 h 1687171"/>
                <a:gd name="connsiteX1" fmla="*/ 780299 w 1487574"/>
                <a:gd name="connsiteY1" fmla="*/ 147603 h 1687171"/>
                <a:gd name="connsiteX2" fmla="*/ 705285 w 1487574"/>
                <a:gd name="connsiteY2" fmla="*/ 801347 h 1687171"/>
                <a:gd name="connsiteX3" fmla="*/ 857888 w 1487574"/>
                <a:gd name="connsiteY3" fmla="*/ 231826 h 1687171"/>
                <a:gd name="connsiteX4" fmla="*/ 991072 w 1487574"/>
                <a:gd name="connsiteY4" fmla="*/ 154932 h 1687171"/>
                <a:gd name="connsiteX5" fmla="*/ 1067966 w 1487574"/>
                <a:gd name="connsiteY5" fmla="*/ 288116 h 1687171"/>
                <a:gd name="connsiteX6" fmla="*/ 924491 w 1487574"/>
                <a:gd name="connsiteY6" fmla="*/ 897137 h 1687171"/>
                <a:gd name="connsiteX7" fmla="*/ 1002102 w 1487574"/>
                <a:gd name="connsiteY7" fmla="*/ 1005573 h 1687171"/>
                <a:gd name="connsiteX8" fmla="*/ 1294770 w 1487574"/>
                <a:gd name="connsiteY8" fmla="*/ 762681 h 1687171"/>
                <a:gd name="connsiteX9" fmla="*/ 1471907 w 1487574"/>
                <a:gd name="connsiteY9" fmla="*/ 771535 h 1687171"/>
                <a:gd name="connsiteX10" fmla="*/ 1423515 w 1487574"/>
                <a:gd name="connsiteY10" fmla="*/ 968787 h 1687171"/>
                <a:gd name="connsiteX11" fmla="*/ 983778 w 1487574"/>
                <a:gd name="connsiteY11" fmla="*/ 1416661 h 1687171"/>
                <a:gd name="connsiteX12" fmla="*/ 575672 w 1487574"/>
                <a:gd name="connsiteY12" fmla="*/ 1687171 h 1687171"/>
                <a:gd name="connsiteX13" fmla="*/ 532809 w 1487574"/>
                <a:gd name="connsiteY13" fmla="*/ 1687171 h 1687171"/>
                <a:gd name="connsiteX14" fmla="*/ 89897 w 1487574"/>
                <a:gd name="connsiteY14" fmla="*/ 1244259 h 1687171"/>
                <a:gd name="connsiteX15" fmla="*/ 89897 w 1487574"/>
                <a:gd name="connsiteY15" fmla="*/ 1101384 h 1687171"/>
                <a:gd name="connsiteX16" fmla="*/ 850 w 1487574"/>
                <a:gd name="connsiteY16" fmla="*/ 568095 h 1687171"/>
                <a:gd name="connsiteX17" fmla="*/ 53396 w 1487574"/>
                <a:gd name="connsiteY17" fmla="*/ 426288 h 1687171"/>
                <a:gd name="connsiteX18" fmla="*/ 163208 w 1487574"/>
                <a:gd name="connsiteY18" fmla="*/ 492802 h 1687171"/>
                <a:gd name="connsiteX19" fmla="*/ 262059 w 1487574"/>
                <a:gd name="connsiteY19" fmla="*/ 843892 h 1687171"/>
                <a:gd name="connsiteX20" fmla="*/ 266750 w 1487574"/>
                <a:gd name="connsiteY20" fmla="*/ 236088 h 1687171"/>
                <a:gd name="connsiteX21" fmla="*/ 345725 w 1487574"/>
                <a:gd name="connsiteY21" fmla="*/ 107067 h 1687171"/>
                <a:gd name="connsiteX22" fmla="*/ 460178 w 1487574"/>
                <a:gd name="connsiteY22" fmla="*/ 235295 h 1687171"/>
                <a:gd name="connsiteX23" fmla="*/ 481693 w 1487574"/>
                <a:gd name="connsiteY23" fmla="*/ 802039 h 1687171"/>
                <a:gd name="connsiteX24" fmla="*/ 579460 w 1487574"/>
                <a:gd name="connsiteY24" fmla="*/ 140667 h 1687171"/>
                <a:gd name="connsiteX25" fmla="*/ 676410 w 1487574"/>
                <a:gd name="connsiteY25" fmla="*/ 13 h 1687171"/>
                <a:gd name="connsiteX0" fmla="*/ 676410 w 1487574"/>
                <a:gd name="connsiteY0" fmla="*/ 13 h 1687171"/>
                <a:gd name="connsiteX1" fmla="*/ 780299 w 1487574"/>
                <a:gd name="connsiteY1" fmla="*/ 147603 h 1687171"/>
                <a:gd name="connsiteX2" fmla="*/ 713610 w 1487574"/>
                <a:gd name="connsiteY2" fmla="*/ 809671 h 1687171"/>
                <a:gd name="connsiteX3" fmla="*/ 857888 w 1487574"/>
                <a:gd name="connsiteY3" fmla="*/ 231826 h 1687171"/>
                <a:gd name="connsiteX4" fmla="*/ 991072 w 1487574"/>
                <a:gd name="connsiteY4" fmla="*/ 154932 h 1687171"/>
                <a:gd name="connsiteX5" fmla="*/ 1067966 w 1487574"/>
                <a:gd name="connsiteY5" fmla="*/ 288116 h 1687171"/>
                <a:gd name="connsiteX6" fmla="*/ 924491 w 1487574"/>
                <a:gd name="connsiteY6" fmla="*/ 897137 h 1687171"/>
                <a:gd name="connsiteX7" fmla="*/ 1002102 w 1487574"/>
                <a:gd name="connsiteY7" fmla="*/ 1005573 h 1687171"/>
                <a:gd name="connsiteX8" fmla="*/ 1294770 w 1487574"/>
                <a:gd name="connsiteY8" fmla="*/ 762681 h 1687171"/>
                <a:gd name="connsiteX9" fmla="*/ 1471907 w 1487574"/>
                <a:gd name="connsiteY9" fmla="*/ 771535 h 1687171"/>
                <a:gd name="connsiteX10" fmla="*/ 1423515 w 1487574"/>
                <a:gd name="connsiteY10" fmla="*/ 968787 h 1687171"/>
                <a:gd name="connsiteX11" fmla="*/ 983778 w 1487574"/>
                <a:gd name="connsiteY11" fmla="*/ 1416661 h 1687171"/>
                <a:gd name="connsiteX12" fmla="*/ 575672 w 1487574"/>
                <a:gd name="connsiteY12" fmla="*/ 1687171 h 1687171"/>
                <a:gd name="connsiteX13" fmla="*/ 532809 w 1487574"/>
                <a:gd name="connsiteY13" fmla="*/ 1687171 h 1687171"/>
                <a:gd name="connsiteX14" fmla="*/ 89897 w 1487574"/>
                <a:gd name="connsiteY14" fmla="*/ 1244259 h 1687171"/>
                <a:gd name="connsiteX15" fmla="*/ 89897 w 1487574"/>
                <a:gd name="connsiteY15" fmla="*/ 1101384 h 1687171"/>
                <a:gd name="connsiteX16" fmla="*/ 850 w 1487574"/>
                <a:gd name="connsiteY16" fmla="*/ 568095 h 1687171"/>
                <a:gd name="connsiteX17" fmla="*/ 53396 w 1487574"/>
                <a:gd name="connsiteY17" fmla="*/ 426288 h 1687171"/>
                <a:gd name="connsiteX18" fmla="*/ 163208 w 1487574"/>
                <a:gd name="connsiteY18" fmla="*/ 492802 h 1687171"/>
                <a:gd name="connsiteX19" fmla="*/ 262059 w 1487574"/>
                <a:gd name="connsiteY19" fmla="*/ 843892 h 1687171"/>
                <a:gd name="connsiteX20" fmla="*/ 266750 w 1487574"/>
                <a:gd name="connsiteY20" fmla="*/ 236088 h 1687171"/>
                <a:gd name="connsiteX21" fmla="*/ 345725 w 1487574"/>
                <a:gd name="connsiteY21" fmla="*/ 107067 h 1687171"/>
                <a:gd name="connsiteX22" fmla="*/ 460178 w 1487574"/>
                <a:gd name="connsiteY22" fmla="*/ 235295 h 1687171"/>
                <a:gd name="connsiteX23" fmla="*/ 481693 w 1487574"/>
                <a:gd name="connsiteY23" fmla="*/ 802039 h 1687171"/>
                <a:gd name="connsiteX24" fmla="*/ 579460 w 1487574"/>
                <a:gd name="connsiteY24" fmla="*/ 140667 h 1687171"/>
                <a:gd name="connsiteX25" fmla="*/ 676410 w 1487574"/>
                <a:gd name="connsiteY25" fmla="*/ 13 h 1687171"/>
                <a:gd name="connsiteX0" fmla="*/ 676410 w 1487574"/>
                <a:gd name="connsiteY0" fmla="*/ 13 h 1687171"/>
                <a:gd name="connsiteX1" fmla="*/ 780299 w 1487574"/>
                <a:gd name="connsiteY1" fmla="*/ 147603 h 1687171"/>
                <a:gd name="connsiteX2" fmla="*/ 713610 w 1487574"/>
                <a:gd name="connsiteY2" fmla="*/ 809671 h 1687171"/>
                <a:gd name="connsiteX3" fmla="*/ 857888 w 1487574"/>
                <a:gd name="connsiteY3" fmla="*/ 231826 h 1687171"/>
                <a:gd name="connsiteX4" fmla="*/ 991072 w 1487574"/>
                <a:gd name="connsiteY4" fmla="*/ 154932 h 1687171"/>
                <a:gd name="connsiteX5" fmla="*/ 1067966 w 1487574"/>
                <a:gd name="connsiteY5" fmla="*/ 288116 h 1687171"/>
                <a:gd name="connsiteX6" fmla="*/ 924491 w 1487574"/>
                <a:gd name="connsiteY6" fmla="*/ 897137 h 1687171"/>
                <a:gd name="connsiteX7" fmla="*/ 1002102 w 1487574"/>
                <a:gd name="connsiteY7" fmla="*/ 1005573 h 1687171"/>
                <a:gd name="connsiteX8" fmla="*/ 1294770 w 1487574"/>
                <a:gd name="connsiteY8" fmla="*/ 762681 h 1687171"/>
                <a:gd name="connsiteX9" fmla="*/ 1471907 w 1487574"/>
                <a:gd name="connsiteY9" fmla="*/ 771535 h 1687171"/>
                <a:gd name="connsiteX10" fmla="*/ 1423515 w 1487574"/>
                <a:gd name="connsiteY10" fmla="*/ 968787 h 1687171"/>
                <a:gd name="connsiteX11" fmla="*/ 983778 w 1487574"/>
                <a:gd name="connsiteY11" fmla="*/ 1416661 h 1687171"/>
                <a:gd name="connsiteX12" fmla="*/ 575672 w 1487574"/>
                <a:gd name="connsiteY12" fmla="*/ 1687171 h 1687171"/>
                <a:gd name="connsiteX13" fmla="*/ 532809 w 1487574"/>
                <a:gd name="connsiteY13" fmla="*/ 1687171 h 1687171"/>
                <a:gd name="connsiteX14" fmla="*/ 89897 w 1487574"/>
                <a:gd name="connsiteY14" fmla="*/ 1244259 h 1687171"/>
                <a:gd name="connsiteX15" fmla="*/ 89897 w 1487574"/>
                <a:gd name="connsiteY15" fmla="*/ 1101384 h 1687171"/>
                <a:gd name="connsiteX16" fmla="*/ 850 w 1487574"/>
                <a:gd name="connsiteY16" fmla="*/ 568095 h 1687171"/>
                <a:gd name="connsiteX17" fmla="*/ 53396 w 1487574"/>
                <a:gd name="connsiteY17" fmla="*/ 426288 h 1687171"/>
                <a:gd name="connsiteX18" fmla="*/ 163208 w 1487574"/>
                <a:gd name="connsiteY18" fmla="*/ 492802 h 1687171"/>
                <a:gd name="connsiteX19" fmla="*/ 262059 w 1487574"/>
                <a:gd name="connsiteY19" fmla="*/ 843892 h 1687171"/>
                <a:gd name="connsiteX20" fmla="*/ 266750 w 1487574"/>
                <a:gd name="connsiteY20" fmla="*/ 236088 h 1687171"/>
                <a:gd name="connsiteX21" fmla="*/ 345725 w 1487574"/>
                <a:gd name="connsiteY21" fmla="*/ 107067 h 1687171"/>
                <a:gd name="connsiteX22" fmla="*/ 460178 w 1487574"/>
                <a:gd name="connsiteY22" fmla="*/ 235295 h 1687171"/>
                <a:gd name="connsiteX23" fmla="*/ 481693 w 1487574"/>
                <a:gd name="connsiteY23" fmla="*/ 802039 h 1687171"/>
                <a:gd name="connsiteX24" fmla="*/ 579460 w 1487574"/>
                <a:gd name="connsiteY24" fmla="*/ 140667 h 1687171"/>
                <a:gd name="connsiteX25" fmla="*/ 676410 w 1487574"/>
                <a:gd name="connsiteY25" fmla="*/ 13 h 1687171"/>
                <a:gd name="connsiteX0" fmla="*/ 676410 w 1487574"/>
                <a:gd name="connsiteY0" fmla="*/ 103 h 1687261"/>
                <a:gd name="connsiteX1" fmla="*/ 780299 w 1487574"/>
                <a:gd name="connsiteY1" fmla="*/ 161567 h 1687261"/>
                <a:gd name="connsiteX2" fmla="*/ 713610 w 1487574"/>
                <a:gd name="connsiteY2" fmla="*/ 809761 h 1687261"/>
                <a:gd name="connsiteX3" fmla="*/ 857888 w 1487574"/>
                <a:gd name="connsiteY3" fmla="*/ 231916 h 1687261"/>
                <a:gd name="connsiteX4" fmla="*/ 991072 w 1487574"/>
                <a:gd name="connsiteY4" fmla="*/ 155022 h 1687261"/>
                <a:gd name="connsiteX5" fmla="*/ 1067966 w 1487574"/>
                <a:gd name="connsiteY5" fmla="*/ 288206 h 1687261"/>
                <a:gd name="connsiteX6" fmla="*/ 924491 w 1487574"/>
                <a:gd name="connsiteY6" fmla="*/ 897227 h 1687261"/>
                <a:gd name="connsiteX7" fmla="*/ 1002102 w 1487574"/>
                <a:gd name="connsiteY7" fmla="*/ 1005663 h 1687261"/>
                <a:gd name="connsiteX8" fmla="*/ 1294770 w 1487574"/>
                <a:gd name="connsiteY8" fmla="*/ 762771 h 1687261"/>
                <a:gd name="connsiteX9" fmla="*/ 1471907 w 1487574"/>
                <a:gd name="connsiteY9" fmla="*/ 771625 h 1687261"/>
                <a:gd name="connsiteX10" fmla="*/ 1423515 w 1487574"/>
                <a:gd name="connsiteY10" fmla="*/ 968877 h 1687261"/>
                <a:gd name="connsiteX11" fmla="*/ 983778 w 1487574"/>
                <a:gd name="connsiteY11" fmla="*/ 1416751 h 1687261"/>
                <a:gd name="connsiteX12" fmla="*/ 575672 w 1487574"/>
                <a:gd name="connsiteY12" fmla="*/ 1687261 h 1687261"/>
                <a:gd name="connsiteX13" fmla="*/ 532809 w 1487574"/>
                <a:gd name="connsiteY13" fmla="*/ 1687261 h 1687261"/>
                <a:gd name="connsiteX14" fmla="*/ 89897 w 1487574"/>
                <a:gd name="connsiteY14" fmla="*/ 1244349 h 1687261"/>
                <a:gd name="connsiteX15" fmla="*/ 89897 w 1487574"/>
                <a:gd name="connsiteY15" fmla="*/ 1101474 h 1687261"/>
                <a:gd name="connsiteX16" fmla="*/ 850 w 1487574"/>
                <a:gd name="connsiteY16" fmla="*/ 568185 h 1687261"/>
                <a:gd name="connsiteX17" fmla="*/ 53396 w 1487574"/>
                <a:gd name="connsiteY17" fmla="*/ 426378 h 1687261"/>
                <a:gd name="connsiteX18" fmla="*/ 163208 w 1487574"/>
                <a:gd name="connsiteY18" fmla="*/ 492892 h 1687261"/>
                <a:gd name="connsiteX19" fmla="*/ 262059 w 1487574"/>
                <a:gd name="connsiteY19" fmla="*/ 843982 h 1687261"/>
                <a:gd name="connsiteX20" fmla="*/ 266750 w 1487574"/>
                <a:gd name="connsiteY20" fmla="*/ 236178 h 1687261"/>
                <a:gd name="connsiteX21" fmla="*/ 345725 w 1487574"/>
                <a:gd name="connsiteY21" fmla="*/ 107157 h 1687261"/>
                <a:gd name="connsiteX22" fmla="*/ 460178 w 1487574"/>
                <a:gd name="connsiteY22" fmla="*/ 235385 h 1687261"/>
                <a:gd name="connsiteX23" fmla="*/ 481693 w 1487574"/>
                <a:gd name="connsiteY23" fmla="*/ 802129 h 1687261"/>
                <a:gd name="connsiteX24" fmla="*/ 579460 w 1487574"/>
                <a:gd name="connsiteY24" fmla="*/ 140757 h 1687261"/>
                <a:gd name="connsiteX25" fmla="*/ 676410 w 1487574"/>
                <a:gd name="connsiteY25" fmla="*/ 103 h 1687261"/>
                <a:gd name="connsiteX0" fmla="*/ 676410 w 1487574"/>
                <a:gd name="connsiteY0" fmla="*/ 103 h 1687261"/>
                <a:gd name="connsiteX1" fmla="*/ 780299 w 1487574"/>
                <a:gd name="connsiteY1" fmla="*/ 161567 h 1687261"/>
                <a:gd name="connsiteX2" fmla="*/ 713610 w 1487574"/>
                <a:gd name="connsiteY2" fmla="*/ 809761 h 1687261"/>
                <a:gd name="connsiteX3" fmla="*/ 857888 w 1487574"/>
                <a:gd name="connsiteY3" fmla="*/ 231916 h 1687261"/>
                <a:gd name="connsiteX4" fmla="*/ 991072 w 1487574"/>
                <a:gd name="connsiteY4" fmla="*/ 155022 h 1687261"/>
                <a:gd name="connsiteX5" fmla="*/ 1067966 w 1487574"/>
                <a:gd name="connsiteY5" fmla="*/ 288206 h 1687261"/>
                <a:gd name="connsiteX6" fmla="*/ 924491 w 1487574"/>
                <a:gd name="connsiteY6" fmla="*/ 897227 h 1687261"/>
                <a:gd name="connsiteX7" fmla="*/ 1002102 w 1487574"/>
                <a:gd name="connsiteY7" fmla="*/ 1005663 h 1687261"/>
                <a:gd name="connsiteX8" fmla="*/ 1294770 w 1487574"/>
                <a:gd name="connsiteY8" fmla="*/ 762771 h 1687261"/>
                <a:gd name="connsiteX9" fmla="*/ 1471907 w 1487574"/>
                <a:gd name="connsiteY9" fmla="*/ 771625 h 1687261"/>
                <a:gd name="connsiteX10" fmla="*/ 1423515 w 1487574"/>
                <a:gd name="connsiteY10" fmla="*/ 968877 h 1687261"/>
                <a:gd name="connsiteX11" fmla="*/ 983778 w 1487574"/>
                <a:gd name="connsiteY11" fmla="*/ 1416751 h 1687261"/>
                <a:gd name="connsiteX12" fmla="*/ 575672 w 1487574"/>
                <a:gd name="connsiteY12" fmla="*/ 1687261 h 1687261"/>
                <a:gd name="connsiteX13" fmla="*/ 532809 w 1487574"/>
                <a:gd name="connsiteY13" fmla="*/ 1687261 h 1687261"/>
                <a:gd name="connsiteX14" fmla="*/ 89897 w 1487574"/>
                <a:gd name="connsiteY14" fmla="*/ 1244349 h 1687261"/>
                <a:gd name="connsiteX15" fmla="*/ 89897 w 1487574"/>
                <a:gd name="connsiteY15" fmla="*/ 1101474 h 1687261"/>
                <a:gd name="connsiteX16" fmla="*/ 850 w 1487574"/>
                <a:gd name="connsiteY16" fmla="*/ 568185 h 1687261"/>
                <a:gd name="connsiteX17" fmla="*/ 53396 w 1487574"/>
                <a:gd name="connsiteY17" fmla="*/ 426378 h 1687261"/>
                <a:gd name="connsiteX18" fmla="*/ 163208 w 1487574"/>
                <a:gd name="connsiteY18" fmla="*/ 492892 h 1687261"/>
                <a:gd name="connsiteX19" fmla="*/ 262059 w 1487574"/>
                <a:gd name="connsiteY19" fmla="*/ 843982 h 1687261"/>
                <a:gd name="connsiteX20" fmla="*/ 266750 w 1487574"/>
                <a:gd name="connsiteY20" fmla="*/ 236178 h 1687261"/>
                <a:gd name="connsiteX21" fmla="*/ 345725 w 1487574"/>
                <a:gd name="connsiteY21" fmla="*/ 107157 h 1687261"/>
                <a:gd name="connsiteX22" fmla="*/ 460178 w 1487574"/>
                <a:gd name="connsiteY22" fmla="*/ 235385 h 1687261"/>
                <a:gd name="connsiteX23" fmla="*/ 481693 w 1487574"/>
                <a:gd name="connsiteY23" fmla="*/ 802129 h 1687261"/>
                <a:gd name="connsiteX24" fmla="*/ 579460 w 1487574"/>
                <a:gd name="connsiteY24" fmla="*/ 140757 h 1687261"/>
                <a:gd name="connsiteX25" fmla="*/ 676410 w 1487574"/>
                <a:gd name="connsiteY25" fmla="*/ 103 h 1687261"/>
                <a:gd name="connsiteX0" fmla="*/ 676410 w 1487574"/>
                <a:gd name="connsiteY0" fmla="*/ 318 h 1687476"/>
                <a:gd name="connsiteX1" fmla="*/ 780299 w 1487574"/>
                <a:gd name="connsiteY1" fmla="*/ 161782 h 1687476"/>
                <a:gd name="connsiteX2" fmla="*/ 713610 w 1487574"/>
                <a:gd name="connsiteY2" fmla="*/ 809976 h 1687476"/>
                <a:gd name="connsiteX3" fmla="*/ 857888 w 1487574"/>
                <a:gd name="connsiteY3" fmla="*/ 232131 h 1687476"/>
                <a:gd name="connsiteX4" fmla="*/ 991072 w 1487574"/>
                <a:gd name="connsiteY4" fmla="*/ 155237 h 1687476"/>
                <a:gd name="connsiteX5" fmla="*/ 1067966 w 1487574"/>
                <a:gd name="connsiteY5" fmla="*/ 288421 h 1687476"/>
                <a:gd name="connsiteX6" fmla="*/ 924491 w 1487574"/>
                <a:gd name="connsiteY6" fmla="*/ 897442 h 1687476"/>
                <a:gd name="connsiteX7" fmla="*/ 1002102 w 1487574"/>
                <a:gd name="connsiteY7" fmla="*/ 1005878 h 1687476"/>
                <a:gd name="connsiteX8" fmla="*/ 1294770 w 1487574"/>
                <a:gd name="connsiteY8" fmla="*/ 762986 h 1687476"/>
                <a:gd name="connsiteX9" fmla="*/ 1471907 w 1487574"/>
                <a:gd name="connsiteY9" fmla="*/ 771840 h 1687476"/>
                <a:gd name="connsiteX10" fmla="*/ 1423515 w 1487574"/>
                <a:gd name="connsiteY10" fmla="*/ 969092 h 1687476"/>
                <a:gd name="connsiteX11" fmla="*/ 983778 w 1487574"/>
                <a:gd name="connsiteY11" fmla="*/ 1416966 h 1687476"/>
                <a:gd name="connsiteX12" fmla="*/ 575672 w 1487574"/>
                <a:gd name="connsiteY12" fmla="*/ 1687476 h 1687476"/>
                <a:gd name="connsiteX13" fmla="*/ 532809 w 1487574"/>
                <a:gd name="connsiteY13" fmla="*/ 1687476 h 1687476"/>
                <a:gd name="connsiteX14" fmla="*/ 89897 w 1487574"/>
                <a:gd name="connsiteY14" fmla="*/ 1244564 h 1687476"/>
                <a:gd name="connsiteX15" fmla="*/ 89897 w 1487574"/>
                <a:gd name="connsiteY15" fmla="*/ 1101689 h 1687476"/>
                <a:gd name="connsiteX16" fmla="*/ 850 w 1487574"/>
                <a:gd name="connsiteY16" fmla="*/ 568400 h 1687476"/>
                <a:gd name="connsiteX17" fmla="*/ 53396 w 1487574"/>
                <a:gd name="connsiteY17" fmla="*/ 426593 h 1687476"/>
                <a:gd name="connsiteX18" fmla="*/ 163208 w 1487574"/>
                <a:gd name="connsiteY18" fmla="*/ 493107 h 1687476"/>
                <a:gd name="connsiteX19" fmla="*/ 262059 w 1487574"/>
                <a:gd name="connsiteY19" fmla="*/ 844197 h 1687476"/>
                <a:gd name="connsiteX20" fmla="*/ 266750 w 1487574"/>
                <a:gd name="connsiteY20" fmla="*/ 236393 h 1687476"/>
                <a:gd name="connsiteX21" fmla="*/ 345725 w 1487574"/>
                <a:gd name="connsiteY21" fmla="*/ 107372 h 1687476"/>
                <a:gd name="connsiteX22" fmla="*/ 460178 w 1487574"/>
                <a:gd name="connsiteY22" fmla="*/ 235600 h 1687476"/>
                <a:gd name="connsiteX23" fmla="*/ 481693 w 1487574"/>
                <a:gd name="connsiteY23" fmla="*/ 802344 h 1687476"/>
                <a:gd name="connsiteX24" fmla="*/ 579460 w 1487574"/>
                <a:gd name="connsiteY24" fmla="*/ 140972 h 1687476"/>
                <a:gd name="connsiteX25" fmla="*/ 676410 w 1487574"/>
                <a:gd name="connsiteY25" fmla="*/ 318 h 1687476"/>
                <a:gd name="connsiteX0" fmla="*/ 687509 w 1487574"/>
                <a:gd name="connsiteY0" fmla="*/ 455 h 1659865"/>
                <a:gd name="connsiteX1" fmla="*/ 780299 w 1487574"/>
                <a:gd name="connsiteY1" fmla="*/ 134171 h 1659865"/>
                <a:gd name="connsiteX2" fmla="*/ 713610 w 1487574"/>
                <a:gd name="connsiteY2" fmla="*/ 782365 h 1659865"/>
                <a:gd name="connsiteX3" fmla="*/ 857888 w 1487574"/>
                <a:gd name="connsiteY3" fmla="*/ 204520 h 1659865"/>
                <a:gd name="connsiteX4" fmla="*/ 991072 w 1487574"/>
                <a:gd name="connsiteY4" fmla="*/ 127626 h 1659865"/>
                <a:gd name="connsiteX5" fmla="*/ 1067966 w 1487574"/>
                <a:gd name="connsiteY5" fmla="*/ 260810 h 1659865"/>
                <a:gd name="connsiteX6" fmla="*/ 924491 w 1487574"/>
                <a:gd name="connsiteY6" fmla="*/ 869831 h 1659865"/>
                <a:gd name="connsiteX7" fmla="*/ 1002102 w 1487574"/>
                <a:gd name="connsiteY7" fmla="*/ 978267 h 1659865"/>
                <a:gd name="connsiteX8" fmla="*/ 1294770 w 1487574"/>
                <a:gd name="connsiteY8" fmla="*/ 735375 h 1659865"/>
                <a:gd name="connsiteX9" fmla="*/ 1471907 w 1487574"/>
                <a:gd name="connsiteY9" fmla="*/ 744229 h 1659865"/>
                <a:gd name="connsiteX10" fmla="*/ 1423515 w 1487574"/>
                <a:gd name="connsiteY10" fmla="*/ 941481 h 1659865"/>
                <a:gd name="connsiteX11" fmla="*/ 983778 w 1487574"/>
                <a:gd name="connsiteY11" fmla="*/ 1389355 h 1659865"/>
                <a:gd name="connsiteX12" fmla="*/ 575672 w 1487574"/>
                <a:gd name="connsiteY12" fmla="*/ 1659865 h 1659865"/>
                <a:gd name="connsiteX13" fmla="*/ 532809 w 1487574"/>
                <a:gd name="connsiteY13" fmla="*/ 1659865 h 1659865"/>
                <a:gd name="connsiteX14" fmla="*/ 89897 w 1487574"/>
                <a:gd name="connsiteY14" fmla="*/ 1216953 h 1659865"/>
                <a:gd name="connsiteX15" fmla="*/ 89897 w 1487574"/>
                <a:gd name="connsiteY15" fmla="*/ 1074078 h 1659865"/>
                <a:gd name="connsiteX16" fmla="*/ 850 w 1487574"/>
                <a:gd name="connsiteY16" fmla="*/ 540789 h 1659865"/>
                <a:gd name="connsiteX17" fmla="*/ 53396 w 1487574"/>
                <a:gd name="connsiteY17" fmla="*/ 398982 h 1659865"/>
                <a:gd name="connsiteX18" fmla="*/ 163208 w 1487574"/>
                <a:gd name="connsiteY18" fmla="*/ 465496 h 1659865"/>
                <a:gd name="connsiteX19" fmla="*/ 262059 w 1487574"/>
                <a:gd name="connsiteY19" fmla="*/ 816586 h 1659865"/>
                <a:gd name="connsiteX20" fmla="*/ 266750 w 1487574"/>
                <a:gd name="connsiteY20" fmla="*/ 208782 h 1659865"/>
                <a:gd name="connsiteX21" fmla="*/ 345725 w 1487574"/>
                <a:gd name="connsiteY21" fmla="*/ 79761 h 1659865"/>
                <a:gd name="connsiteX22" fmla="*/ 460178 w 1487574"/>
                <a:gd name="connsiteY22" fmla="*/ 207989 h 1659865"/>
                <a:gd name="connsiteX23" fmla="*/ 481693 w 1487574"/>
                <a:gd name="connsiteY23" fmla="*/ 774733 h 1659865"/>
                <a:gd name="connsiteX24" fmla="*/ 579460 w 1487574"/>
                <a:gd name="connsiteY24" fmla="*/ 113361 h 1659865"/>
                <a:gd name="connsiteX25" fmla="*/ 687509 w 1487574"/>
                <a:gd name="connsiteY25" fmla="*/ 455 h 1659865"/>
                <a:gd name="connsiteX0" fmla="*/ 687509 w 1487574"/>
                <a:gd name="connsiteY0" fmla="*/ 2680 h 1662090"/>
                <a:gd name="connsiteX1" fmla="*/ 780299 w 1487574"/>
                <a:gd name="connsiteY1" fmla="*/ 136396 h 1662090"/>
                <a:gd name="connsiteX2" fmla="*/ 713610 w 1487574"/>
                <a:gd name="connsiteY2" fmla="*/ 784590 h 1662090"/>
                <a:gd name="connsiteX3" fmla="*/ 857888 w 1487574"/>
                <a:gd name="connsiteY3" fmla="*/ 206745 h 1662090"/>
                <a:gd name="connsiteX4" fmla="*/ 991072 w 1487574"/>
                <a:gd name="connsiteY4" fmla="*/ 129851 h 1662090"/>
                <a:gd name="connsiteX5" fmla="*/ 1067966 w 1487574"/>
                <a:gd name="connsiteY5" fmla="*/ 263035 h 1662090"/>
                <a:gd name="connsiteX6" fmla="*/ 924491 w 1487574"/>
                <a:gd name="connsiteY6" fmla="*/ 872056 h 1662090"/>
                <a:gd name="connsiteX7" fmla="*/ 1002102 w 1487574"/>
                <a:gd name="connsiteY7" fmla="*/ 980492 h 1662090"/>
                <a:gd name="connsiteX8" fmla="*/ 1294770 w 1487574"/>
                <a:gd name="connsiteY8" fmla="*/ 737600 h 1662090"/>
                <a:gd name="connsiteX9" fmla="*/ 1471907 w 1487574"/>
                <a:gd name="connsiteY9" fmla="*/ 746454 h 1662090"/>
                <a:gd name="connsiteX10" fmla="*/ 1423515 w 1487574"/>
                <a:gd name="connsiteY10" fmla="*/ 943706 h 1662090"/>
                <a:gd name="connsiteX11" fmla="*/ 983778 w 1487574"/>
                <a:gd name="connsiteY11" fmla="*/ 1391580 h 1662090"/>
                <a:gd name="connsiteX12" fmla="*/ 575672 w 1487574"/>
                <a:gd name="connsiteY12" fmla="*/ 1662090 h 1662090"/>
                <a:gd name="connsiteX13" fmla="*/ 532809 w 1487574"/>
                <a:gd name="connsiteY13" fmla="*/ 1662090 h 1662090"/>
                <a:gd name="connsiteX14" fmla="*/ 89897 w 1487574"/>
                <a:gd name="connsiteY14" fmla="*/ 1219178 h 1662090"/>
                <a:gd name="connsiteX15" fmla="*/ 89897 w 1487574"/>
                <a:gd name="connsiteY15" fmla="*/ 1076303 h 1662090"/>
                <a:gd name="connsiteX16" fmla="*/ 850 w 1487574"/>
                <a:gd name="connsiteY16" fmla="*/ 543014 h 1662090"/>
                <a:gd name="connsiteX17" fmla="*/ 53396 w 1487574"/>
                <a:gd name="connsiteY17" fmla="*/ 401207 h 1662090"/>
                <a:gd name="connsiteX18" fmla="*/ 163208 w 1487574"/>
                <a:gd name="connsiteY18" fmla="*/ 467721 h 1662090"/>
                <a:gd name="connsiteX19" fmla="*/ 262059 w 1487574"/>
                <a:gd name="connsiteY19" fmla="*/ 818811 h 1662090"/>
                <a:gd name="connsiteX20" fmla="*/ 266750 w 1487574"/>
                <a:gd name="connsiteY20" fmla="*/ 211007 h 1662090"/>
                <a:gd name="connsiteX21" fmla="*/ 345725 w 1487574"/>
                <a:gd name="connsiteY21" fmla="*/ 81986 h 1662090"/>
                <a:gd name="connsiteX22" fmla="*/ 460178 w 1487574"/>
                <a:gd name="connsiteY22" fmla="*/ 210214 h 1662090"/>
                <a:gd name="connsiteX23" fmla="*/ 481693 w 1487574"/>
                <a:gd name="connsiteY23" fmla="*/ 776958 h 1662090"/>
                <a:gd name="connsiteX24" fmla="*/ 579460 w 1487574"/>
                <a:gd name="connsiteY24" fmla="*/ 115586 h 1662090"/>
                <a:gd name="connsiteX25" fmla="*/ 687509 w 1487574"/>
                <a:gd name="connsiteY25" fmla="*/ 2680 h 1662090"/>
                <a:gd name="connsiteX0" fmla="*/ 687509 w 1487574"/>
                <a:gd name="connsiteY0" fmla="*/ 2131 h 1683740"/>
                <a:gd name="connsiteX1" fmla="*/ 780299 w 1487574"/>
                <a:gd name="connsiteY1" fmla="*/ 158046 h 1683740"/>
                <a:gd name="connsiteX2" fmla="*/ 713610 w 1487574"/>
                <a:gd name="connsiteY2" fmla="*/ 806240 h 1683740"/>
                <a:gd name="connsiteX3" fmla="*/ 857888 w 1487574"/>
                <a:gd name="connsiteY3" fmla="*/ 228395 h 1683740"/>
                <a:gd name="connsiteX4" fmla="*/ 991072 w 1487574"/>
                <a:gd name="connsiteY4" fmla="*/ 151501 h 1683740"/>
                <a:gd name="connsiteX5" fmla="*/ 1067966 w 1487574"/>
                <a:gd name="connsiteY5" fmla="*/ 284685 h 1683740"/>
                <a:gd name="connsiteX6" fmla="*/ 924491 w 1487574"/>
                <a:gd name="connsiteY6" fmla="*/ 893706 h 1683740"/>
                <a:gd name="connsiteX7" fmla="*/ 1002102 w 1487574"/>
                <a:gd name="connsiteY7" fmla="*/ 1002142 h 1683740"/>
                <a:gd name="connsiteX8" fmla="*/ 1294770 w 1487574"/>
                <a:gd name="connsiteY8" fmla="*/ 759250 h 1683740"/>
                <a:gd name="connsiteX9" fmla="*/ 1471907 w 1487574"/>
                <a:gd name="connsiteY9" fmla="*/ 768104 h 1683740"/>
                <a:gd name="connsiteX10" fmla="*/ 1423515 w 1487574"/>
                <a:gd name="connsiteY10" fmla="*/ 965356 h 1683740"/>
                <a:gd name="connsiteX11" fmla="*/ 983778 w 1487574"/>
                <a:gd name="connsiteY11" fmla="*/ 1413230 h 1683740"/>
                <a:gd name="connsiteX12" fmla="*/ 575672 w 1487574"/>
                <a:gd name="connsiteY12" fmla="*/ 1683740 h 1683740"/>
                <a:gd name="connsiteX13" fmla="*/ 532809 w 1487574"/>
                <a:gd name="connsiteY13" fmla="*/ 1683740 h 1683740"/>
                <a:gd name="connsiteX14" fmla="*/ 89897 w 1487574"/>
                <a:gd name="connsiteY14" fmla="*/ 1240828 h 1683740"/>
                <a:gd name="connsiteX15" fmla="*/ 89897 w 1487574"/>
                <a:gd name="connsiteY15" fmla="*/ 1097953 h 1683740"/>
                <a:gd name="connsiteX16" fmla="*/ 850 w 1487574"/>
                <a:gd name="connsiteY16" fmla="*/ 564664 h 1683740"/>
                <a:gd name="connsiteX17" fmla="*/ 53396 w 1487574"/>
                <a:gd name="connsiteY17" fmla="*/ 422857 h 1683740"/>
                <a:gd name="connsiteX18" fmla="*/ 163208 w 1487574"/>
                <a:gd name="connsiteY18" fmla="*/ 489371 h 1683740"/>
                <a:gd name="connsiteX19" fmla="*/ 262059 w 1487574"/>
                <a:gd name="connsiteY19" fmla="*/ 840461 h 1683740"/>
                <a:gd name="connsiteX20" fmla="*/ 266750 w 1487574"/>
                <a:gd name="connsiteY20" fmla="*/ 232657 h 1683740"/>
                <a:gd name="connsiteX21" fmla="*/ 345725 w 1487574"/>
                <a:gd name="connsiteY21" fmla="*/ 103636 h 1683740"/>
                <a:gd name="connsiteX22" fmla="*/ 460178 w 1487574"/>
                <a:gd name="connsiteY22" fmla="*/ 231864 h 1683740"/>
                <a:gd name="connsiteX23" fmla="*/ 481693 w 1487574"/>
                <a:gd name="connsiteY23" fmla="*/ 798608 h 1683740"/>
                <a:gd name="connsiteX24" fmla="*/ 579460 w 1487574"/>
                <a:gd name="connsiteY24" fmla="*/ 137236 h 1683740"/>
                <a:gd name="connsiteX25" fmla="*/ 687509 w 1487574"/>
                <a:gd name="connsiteY25" fmla="*/ 2131 h 1683740"/>
                <a:gd name="connsiteX0" fmla="*/ 687509 w 1487574"/>
                <a:gd name="connsiteY0" fmla="*/ 112 h 1681721"/>
                <a:gd name="connsiteX1" fmla="*/ 780299 w 1487574"/>
                <a:gd name="connsiteY1" fmla="*/ 156027 h 1681721"/>
                <a:gd name="connsiteX2" fmla="*/ 713610 w 1487574"/>
                <a:gd name="connsiteY2" fmla="*/ 804221 h 1681721"/>
                <a:gd name="connsiteX3" fmla="*/ 857888 w 1487574"/>
                <a:gd name="connsiteY3" fmla="*/ 226376 h 1681721"/>
                <a:gd name="connsiteX4" fmla="*/ 991072 w 1487574"/>
                <a:gd name="connsiteY4" fmla="*/ 149482 h 1681721"/>
                <a:gd name="connsiteX5" fmla="*/ 1067966 w 1487574"/>
                <a:gd name="connsiteY5" fmla="*/ 282666 h 1681721"/>
                <a:gd name="connsiteX6" fmla="*/ 924491 w 1487574"/>
                <a:gd name="connsiteY6" fmla="*/ 891687 h 1681721"/>
                <a:gd name="connsiteX7" fmla="*/ 1002102 w 1487574"/>
                <a:gd name="connsiteY7" fmla="*/ 1000123 h 1681721"/>
                <a:gd name="connsiteX8" fmla="*/ 1294770 w 1487574"/>
                <a:gd name="connsiteY8" fmla="*/ 757231 h 1681721"/>
                <a:gd name="connsiteX9" fmla="*/ 1471907 w 1487574"/>
                <a:gd name="connsiteY9" fmla="*/ 766085 h 1681721"/>
                <a:gd name="connsiteX10" fmla="*/ 1423515 w 1487574"/>
                <a:gd name="connsiteY10" fmla="*/ 963337 h 1681721"/>
                <a:gd name="connsiteX11" fmla="*/ 983778 w 1487574"/>
                <a:gd name="connsiteY11" fmla="*/ 1411211 h 1681721"/>
                <a:gd name="connsiteX12" fmla="*/ 575672 w 1487574"/>
                <a:gd name="connsiteY12" fmla="*/ 1681721 h 1681721"/>
                <a:gd name="connsiteX13" fmla="*/ 532809 w 1487574"/>
                <a:gd name="connsiteY13" fmla="*/ 1681721 h 1681721"/>
                <a:gd name="connsiteX14" fmla="*/ 89897 w 1487574"/>
                <a:gd name="connsiteY14" fmla="*/ 1238809 h 1681721"/>
                <a:gd name="connsiteX15" fmla="*/ 89897 w 1487574"/>
                <a:gd name="connsiteY15" fmla="*/ 1095934 h 1681721"/>
                <a:gd name="connsiteX16" fmla="*/ 850 w 1487574"/>
                <a:gd name="connsiteY16" fmla="*/ 562645 h 1681721"/>
                <a:gd name="connsiteX17" fmla="*/ 53396 w 1487574"/>
                <a:gd name="connsiteY17" fmla="*/ 420838 h 1681721"/>
                <a:gd name="connsiteX18" fmla="*/ 163208 w 1487574"/>
                <a:gd name="connsiteY18" fmla="*/ 487352 h 1681721"/>
                <a:gd name="connsiteX19" fmla="*/ 262059 w 1487574"/>
                <a:gd name="connsiteY19" fmla="*/ 838442 h 1681721"/>
                <a:gd name="connsiteX20" fmla="*/ 266750 w 1487574"/>
                <a:gd name="connsiteY20" fmla="*/ 230638 h 1681721"/>
                <a:gd name="connsiteX21" fmla="*/ 345725 w 1487574"/>
                <a:gd name="connsiteY21" fmla="*/ 101617 h 1681721"/>
                <a:gd name="connsiteX22" fmla="*/ 460178 w 1487574"/>
                <a:gd name="connsiteY22" fmla="*/ 229845 h 1681721"/>
                <a:gd name="connsiteX23" fmla="*/ 481693 w 1487574"/>
                <a:gd name="connsiteY23" fmla="*/ 796589 h 1681721"/>
                <a:gd name="connsiteX24" fmla="*/ 579460 w 1487574"/>
                <a:gd name="connsiteY24" fmla="*/ 135217 h 1681721"/>
                <a:gd name="connsiteX25" fmla="*/ 687509 w 1487574"/>
                <a:gd name="connsiteY25" fmla="*/ 112 h 1681721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56824 w 1487574"/>
                <a:gd name="connsiteY21" fmla="*/ 110914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91055 w 1491120"/>
                <a:gd name="connsiteY0" fmla="*/ 1085 h 1682694"/>
                <a:gd name="connsiteX1" fmla="*/ 783845 w 1491120"/>
                <a:gd name="connsiteY1" fmla="*/ 157000 h 1682694"/>
                <a:gd name="connsiteX2" fmla="*/ 717156 w 1491120"/>
                <a:gd name="connsiteY2" fmla="*/ 805194 h 1682694"/>
                <a:gd name="connsiteX3" fmla="*/ 861434 w 1491120"/>
                <a:gd name="connsiteY3" fmla="*/ 227349 h 1682694"/>
                <a:gd name="connsiteX4" fmla="*/ 994618 w 1491120"/>
                <a:gd name="connsiteY4" fmla="*/ 150455 h 1682694"/>
                <a:gd name="connsiteX5" fmla="*/ 1071512 w 1491120"/>
                <a:gd name="connsiteY5" fmla="*/ 283639 h 1682694"/>
                <a:gd name="connsiteX6" fmla="*/ 928037 w 1491120"/>
                <a:gd name="connsiteY6" fmla="*/ 892660 h 1682694"/>
                <a:gd name="connsiteX7" fmla="*/ 1005648 w 1491120"/>
                <a:gd name="connsiteY7" fmla="*/ 1001096 h 1682694"/>
                <a:gd name="connsiteX8" fmla="*/ 1298316 w 1491120"/>
                <a:gd name="connsiteY8" fmla="*/ 758204 h 1682694"/>
                <a:gd name="connsiteX9" fmla="*/ 1475453 w 1491120"/>
                <a:gd name="connsiteY9" fmla="*/ 767058 h 1682694"/>
                <a:gd name="connsiteX10" fmla="*/ 1427061 w 1491120"/>
                <a:gd name="connsiteY10" fmla="*/ 964310 h 1682694"/>
                <a:gd name="connsiteX11" fmla="*/ 987324 w 1491120"/>
                <a:gd name="connsiteY11" fmla="*/ 1412184 h 1682694"/>
                <a:gd name="connsiteX12" fmla="*/ 579218 w 1491120"/>
                <a:gd name="connsiteY12" fmla="*/ 1682694 h 1682694"/>
                <a:gd name="connsiteX13" fmla="*/ 536355 w 1491120"/>
                <a:gd name="connsiteY13" fmla="*/ 1682694 h 1682694"/>
                <a:gd name="connsiteX14" fmla="*/ 93443 w 1491120"/>
                <a:gd name="connsiteY14" fmla="*/ 1239782 h 1682694"/>
                <a:gd name="connsiteX15" fmla="*/ 93443 w 1491120"/>
                <a:gd name="connsiteY15" fmla="*/ 1096907 h 1682694"/>
                <a:gd name="connsiteX16" fmla="*/ 4396 w 1491120"/>
                <a:gd name="connsiteY16" fmla="*/ 563618 h 1682694"/>
                <a:gd name="connsiteX17" fmla="*/ 56942 w 1491120"/>
                <a:gd name="connsiteY17" fmla="*/ 421811 h 1682694"/>
                <a:gd name="connsiteX18" fmla="*/ 166754 w 1491120"/>
                <a:gd name="connsiteY18" fmla="*/ 488325 h 1682694"/>
                <a:gd name="connsiteX19" fmla="*/ 265605 w 1491120"/>
                <a:gd name="connsiteY19" fmla="*/ 839415 h 1682694"/>
                <a:gd name="connsiteX20" fmla="*/ 270296 w 1491120"/>
                <a:gd name="connsiteY20" fmla="*/ 231611 h 1682694"/>
                <a:gd name="connsiteX21" fmla="*/ 360370 w 1491120"/>
                <a:gd name="connsiteY21" fmla="*/ 110914 h 1682694"/>
                <a:gd name="connsiteX22" fmla="*/ 463724 w 1491120"/>
                <a:gd name="connsiteY22" fmla="*/ 230818 h 1682694"/>
                <a:gd name="connsiteX23" fmla="*/ 485239 w 1491120"/>
                <a:gd name="connsiteY23" fmla="*/ 797562 h 1682694"/>
                <a:gd name="connsiteX24" fmla="*/ 583006 w 1491120"/>
                <a:gd name="connsiteY24" fmla="*/ 136190 h 1682694"/>
                <a:gd name="connsiteX25" fmla="*/ 691055 w 1491120"/>
                <a:gd name="connsiteY25" fmla="*/ 1085 h 1682694"/>
                <a:gd name="connsiteX0" fmla="*/ 691055 w 1491120"/>
                <a:gd name="connsiteY0" fmla="*/ 1085 h 1682694"/>
                <a:gd name="connsiteX1" fmla="*/ 783845 w 1491120"/>
                <a:gd name="connsiteY1" fmla="*/ 157000 h 1682694"/>
                <a:gd name="connsiteX2" fmla="*/ 717156 w 1491120"/>
                <a:gd name="connsiteY2" fmla="*/ 805194 h 1682694"/>
                <a:gd name="connsiteX3" fmla="*/ 861434 w 1491120"/>
                <a:gd name="connsiteY3" fmla="*/ 227349 h 1682694"/>
                <a:gd name="connsiteX4" fmla="*/ 994618 w 1491120"/>
                <a:gd name="connsiteY4" fmla="*/ 150455 h 1682694"/>
                <a:gd name="connsiteX5" fmla="*/ 1071512 w 1491120"/>
                <a:gd name="connsiteY5" fmla="*/ 283639 h 1682694"/>
                <a:gd name="connsiteX6" fmla="*/ 928037 w 1491120"/>
                <a:gd name="connsiteY6" fmla="*/ 892660 h 1682694"/>
                <a:gd name="connsiteX7" fmla="*/ 1005648 w 1491120"/>
                <a:gd name="connsiteY7" fmla="*/ 1001096 h 1682694"/>
                <a:gd name="connsiteX8" fmla="*/ 1298316 w 1491120"/>
                <a:gd name="connsiteY8" fmla="*/ 758204 h 1682694"/>
                <a:gd name="connsiteX9" fmla="*/ 1475453 w 1491120"/>
                <a:gd name="connsiteY9" fmla="*/ 767058 h 1682694"/>
                <a:gd name="connsiteX10" fmla="*/ 1427061 w 1491120"/>
                <a:gd name="connsiteY10" fmla="*/ 964310 h 1682694"/>
                <a:gd name="connsiteX11" fmla="*/ 987324 w 1491120"/>
                <a:gd name="connsiteY11" fmla="*/ 1412184 h 1682694"/>
                <a:gd name="connsiteX12" fmla="*/ 579218 w 1491120"/>
                <a:gd name="connsiteY12" fmla="*/ 1682694 h 1682694"/>
                <a:gd name="connsiteX13" fmla="*/ 536355 w 1491120"/>
                <a:gd name="connsiteY13" fmla="*/ 1682694 h 1682694"/>
                <a:gd name="connsiteX14" fmla="*/ 93443 w 1491120"/>
                <a:gd name="connsiteY14" fmla="*/ 1239782 h 1682694"/>
                <a:gd name="connsiteX15" fmla="*/ 93443 w 1491120"/>
                <a:gd name="connsiteY15" fmla="*/ 1096907 h 1682694"/>
                <a:gd name="connsiteX16" fmla="*/ 4396 w 1491120"/>
                <a:gd name="connsiteY16" fmla="*/ 563618 h 1682694"/>
                <a:gd name="connsiteX17" fmla="*/ 56942 w 1491120"/>
                <a:gd name="connsiteY17" fmla="*/ 421811 h 1682694"/>
                <a:gd name="connsiteX18" fmla="*/ 166754 w 1491120"/>
                <a:gd name="connsiteY18" fmla="*/ 488325 h 1682694"/>
                <a:gd name="connsiteX19" fmla="*/ 265605 w 1491120"/>
                <a:gd name="connsiteY19" fmla="*/ 839415 h 1682694"/>
                <a:gd name="connsiteX20" fmla="*/ 270296 w 1491120"/>
                <a:gd name="connsiteY20" fmla="*/ 231611 h 1682694"/>
                <a:gd name="connsiteX21" fmla="*/ 360370 w 1491120"/>
                <a:gd name="connsiteY21" fmla="*/ 110914 h 1682694"/>
                <a:gd name="connsiteX22" fmla="*/ 463724 w 1491120"/>
                <a:gd name="connsiteY22" fmla="*/ 230818 h 1682694"/>
                <a:gd name="connsiteX23" fmla="*/ 485239 w 1491120"/>
                <a:gd name="connsiteY23" fmla="*/ 797562 h 1682694"/>
                <a:gd name="connsiteX24" fmla="*/ 583006 w 1491120"/>
                <a:gd name="connsiteY24" fmla="*/ 136190 h 1682694"/>
                <a:gd name="connsiteX25" fmla="*/ 691055 w 1491120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61668 w 1491354"/>
                <a:gd name="connsiteY3" fmla="*/ 227349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61668 w 1491354"/>
                <a:gd name="connsiteY3" fmla="*/ 227349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61668 w 1491354"/>
                <a:gd name="connsiteY3" fmla="*/ 227349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3379 w 1491354"/>
                <a:gd name="connsiteY21" fmla="*/ 1220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3379 w 1491354"/>
                <a:gd name="connsiteY21" fmla="*/ 1220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3379 w 1491354"/>
                <a:gd name="connsiteY21" fmla="*/ 1220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3379 w 1491354"/>
                <a:gd name="connsiteY21" fmla="*/ 1220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1354" h="1682694">
                  <a:moveTo>
                    <a:pt x="691289" y="1085"/>
                  </a:moveTo>
                  <a:cubicBezTo>
                    <a:pt x="755286" y="12878"/>
                    <a:pt x="793603" y="78478"/>
                    <a:pt x="784079" y="157000"/>
                  </a:cubicBezTo>
                  <a:cubicBezTo>
                    <a:pt x="774555" y="235522"/>
                    <a:pt x="702609" y="792082"/>
                    <a:pt x="717390" y="805194"/>
                  </a:cubicBezTo>
                  <a:cubicBezTo>
                    <a:pt x="732171" y="818306"/>
                    <a:pt x="854448" y="302010"/>
                    <a:pt x="872767" y="235673"/>
                  </a:cubicBezTo>
                  <a:cubicBezTo>
                    <a:pt x="891086" y="169336"/>
                    <a:pt x="958914" y="136911"/>
                    <a:pt x="994852" y="150455"/>
                  </a:cubicBezTo>
                  <a:cubicBezTo>
                    <a:pt x="1030790" y="163999"/>
                    <a:pt x="1091629" y="186761"/>
                    <a:pt x="1071746" y="283639"/>
                  </a:cubicBezTo>
                  <a:cubicBezTo>
                    <a:pt x="1051863" y="380517"/>
                    <a:pt x="955897" y="809157"/>
                    <a:pt x="942145" y="898210"/>
                  </a:cubicBezTo>
                  <a:cubicBezTo>
                    <a:pt x="928393" y="987263"/>
                    <a:pt x="946481" y="1024430"/>
                    <a:pt x="1005882" y="1001096"/>
                  </a:cubicBezTo>
                  <a:cubicBezTo>
                    <a:pt x="1065283" y="977762"/>
                    <a:pt x="1200994" y="839168"/>
                    <a:pt x="1298550" y="758204"/>
                  </a:cubicBezTo>
                  <a:cubicBezTo>
                    <a:pt x="1361786" y="721694"/>
                    <a:pt x="1454230" y="732707"/>
                    <a:pt x="1475687" y="767058"/>
                  </a:cubicBezTo>
                  <a:cubicBezTo>
                    <a:pt x="1497145" y="801409"/>
                    <a:pt x="1508650" y="856789"/>
                    <a:pt x="1427295" y="964310"/>
                  </a:cubicBezTo>
                  <a:lnTo>
                    <a:pt x="987558" y="1412184"/>
                  </a:lnTo>
                  <a:cubicBezTo>
                    <a:pt x="920321" y="1571152"/>
                    <a:pt x="762913" y="1682694"/>
                    <a:pt x="579452" y="1682694"/>
                  </a:cubicBezTo>
                  <a:lnTo>
                    <a:pt x="536589" y="1682694"/>
                  </a:lnTo>
                  <a:cubicBezTo>
                    <a:pt x="291975" y="1682694"/>
                    <a:pt x="93677" y="1484396"/>
                    <a:pt x="93677" y="1239782"/>
                  </a:cubicBezTo>
                  <a:lnTo>
                    <a:pt x="93677" y="1096907"/>
                  </a:lnTo>
                  <a:cubicBezTo>
                    <a:pt x="63995" y="919144"/>
                    <a:pt x="21350" y="638211"/>
                    <a:pt x="4630" y="563618"/>
                  </a:cubicBezTo>
                  <a:cubicBezTo>
                    <a:pt x="-12090" y="489025"/>
                    <a:pt x="19017" y="431585"/>
                    <a:pt x="57176" y="421811"/>
                  </a:cubicBezTo>
                  <a:cubicBezTo>
                    <a:pt x="95335" y="412037"/>
                    <a:pt x="151635" y="438148"/>
                    <a:pt x="166988" y="488325"/>
                  </a:cubicBezTo>
                  <a:cubicBezTo>
                    <a:pt x="182341" y="538502"/>
                    <a:pt x="248582" y="882201"/>
                    <a:pt x="265839" y="839415"/>
                  </a:cubicBezTo>
                  <a:cubicBezTo>
                    <a:pt x="283096" y="796629"/>
                    <a:pt x="268147" y="306780"/>
                    <a:pt x="270530" y="231611"/>
                  </a:cubicBezTo>
                  <a:cubicBezTo>
                    <a:pt x="272913" y="156442"/>
                    <a:pt x="331140" y="122146"/>
                    <a:pt x="363379" y="122014"/>
                  </a:cubicBezTo>
                  <a:cubicBezTo>
                    <a:pt x="395618" y="121882"/>
                    <a:pt x="451933" y="154300"/>
                    <a:pt x="463958" y="230818"/>
                  </a:cubicBezTo>
                  <a:cubicBezTo>
                    <a:pt x="475983" y="307336"/>
                    <a:pt x="465593" y="813333"/>
                    <a:pt x="485473" y="797562"/>
                  </a:cubicBezTo>
                  <a:cubicBezTo>
                    <a:pt x="505353" y="781791"/>
                    <a:pt x="574916" y="196248"/>
                    <a:pt x="583240" y="136190"/>
                  </a:cubicBezTo>
                  <a:cubicBezTo>
                    <a:pt x="591564" y="76132"/>
                    <a:pt x="627292" y="-10708"/>
                    <a:pt x="691289" y="108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E205158B-165F-4DC3-97AA-65ACB8ADE147}"/>
                </a:ext>
              </a:extLst>
            </p:cNvPr>
            <p:cNvSpPr/>
            <p:nvPr/>
          </p:nvSpPr>
          <p:spPr>
            <a:xfrm rot="12600000">
              <a:off x="4110324" y="4215384"/>
              <a:ext cx="539460" cy="608671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83 h 1667125"/>
                <a:gd name="connsiteX1" fmla="*/ 915438 w 1674729"/>
                <a:gd name="connsiteY1" fmla="*/ 123395 h 1667125"/>
                <a:gd name="connsiteX2" fmla="*/ 861235 w 1674729"/>
                <a:gd name="connsiteY2" fmla="*/ 781301 h 1667125"/>
                <a:gd name="connsiteX3" fmla="*/ 1013838 w 1674729"/>
                <a:gd name="connsiteY3" fmla="*/ 211780 h 1667125"/>
                <a:gd name="connsiteX4" fmla="*/ 1147022 w 1674729"/>
                <a:gd name="connsiteY4" fmla="*/ 134886 h 1667125"/>
                <a:gd name="connsiteX5" fmla="*/ 1223916 w 1674729"/>
                <a:gd name="connsiteY5" fmla="*/ 268070 h 1667125"/>
                <a:gd name="connsiteX6" fmla="*/ 1080441 w 1674729"/>
                <a:gd name="connsiteY6" fmla="*/ 877091 h 1667125"/>
                <a:gd name="connsiteX7" fmla="*/ 1180944 w 1674729"/>
                <a:gd name="connsiteY7" fmla="*/ 1002176 h 1667125"/>
                <a:gd name="connsiteX8" fmla="*/ 1476388 w 1674729"/>
                <a:gd name="connsiteY8" fmla="*/ 855016 h 1667125"/>
                <a:gd name="connsiteX9" fmla="*/ 1656994 w 1674729"/>
                <a:gd name="connsiteY9" fmla="*/ 903409 h 1667125"/>
                <a:gd name="connsiteX10" fmla="*/ 1608601 w 1674729"/>
                <a:gd name="connsiteY10" fmla="*/ 1084015 h 1667125"/>
                <a:gd name="connsiteX11" fmla="*/ 1139728 w 1674729"/>
                <a:gd name="connsiteY11" fmla="*/ 1396615 h 1667125"/>
                <a:gd name="connsiteX12" fmla="*/ 731622 w 1674729"/>
                <a:gd name="connsiteY12" fmla="*/ 1667125 h 1667125"/>
                <a:gd name="connsiteX13" fmla="*/ 688759 w 1674729"/>
                <a:gd name="connsiteY13" fmla="*/ 1667125 h 1667125"/>
                <a:gd name="connsiteX14" fmla="*/ 245847 w 1674729"/>
                <a:gd name="connsiteY14" fmla="*/ 1224213 h 1667125"/>
                <a:gd name="connsiteX15" fmla="*/ 245847 w 1674729"/>
                <a:gd name="connsiteY15" fmla="*/ 1081338 h 1667125"/>
                <a:gd name="connsiteX16" fmla="*/ 11123 w 1674729"/>
                <a:gd name="connsiteY16" fmla="*/ 616031 h 1667125"/>
                <a:gd name="connsiteX17" fmla="*/ 41475 w 1674729"/>
                <a:gd name="connsiteY17" fmla="*/ 502756 h 1667125"/>
                <a:gd name="connsiteX18" fmla="*/ 72686 w 1674729"/>
                <a:gd name="connsiteY18" fmla="*/ 492261 h 1667125"/>
                <a:gd name="connsiteX19" fmla="*/ 154750 w 1674729"/>
                <a:gd name="connsiteY19" fmla="*/ 533108 h 1667125"/>
                <a:gd name="connsiteX20" fmla="*/ 365981 w 1674729"/>
                <a:gd name="connsiteY20" fmla="*/ 859225 h 1667125"/>
                <a:gd name="connsiteX21" fmla="*/ 215975 w 1674729"/>
                <a:gd name="connsiteY21" fmla="*/ 268071 h 1667125"/>
                <a:gd name="connsiteX22" fmla="*/ 292870 w 1674729"/>
                <a:gd name="connsiteY22" fmla="*/ 134887 h 1667125"/>
                <a:gd name="connsiteX23" fmla="*/ 335967 w 1674729"/>
                <a:gd name="connsiteY23" fmla="*/ 132186 h 1667125"/>
                <a:gd name="connsiteX24" fmla="*/ 426053 w 1674729"/>
                <a:gd name="connsiteY24" fmla="*/ 211781 h 1667125"/>
                <a:gd name="connsiteX25" fmla="*/ 593246 w 1674729"/>
                <a:gd name="connsiteY25" fmla="*/ 781301 h 1667125"/>
                <a:gd name="connsiteX26" fmla="*/ 614705 w 1674729"/>
                <a:gd name="connsiteY26" fmla="*/ 108827 h 1667125"/>
                <a:gd name="connsiteX27" fmla="*/ 723449 w 1674729"/>
                <a:gd name="connsiteY27" fmla="*/ 83 h 1667125"/>
                <a:gd name="connsiteX0" fmla="*/ 829585 w 1674729"/>
                <a:gd name="connsiteY0" fmla="*/ 87 h 1665047"/>
                <a:gd name="connsiteX1" fmla="*/ 915438 w 1674729"/>
                <a:gd name="connsiteY1" fmla="*/ 121317 h 1665047"/>
                <a:gd name="connsiteX2" fmla="*/ 861235 w 1674729"/>
                <a:gd name="connsiteY2" fmla="*/ 779223 h 1665047"/>
                <a:gd name="connsiteX3" fmla="*/ 1013838 w 1674729"/>
                <a:gd name="connsiteY3" fmla="*/ 209702 h 1665047"/>
                <a:gd name="connsiteX4" fmla="*/ 1147022 w 1674729"/>
                <a:gd name="connsiteY4" fmla="*/ 132808 h 1665047"/>
                <a:gd name="connsiteX5" fmla="*/ 1223916 w 1674729"/>
                <a:gd name="connsiteY5" fmla="*/ 265992 h 1665047"/>
                <a:gd name="connsiteX6" fmla="*/ 1080441 w 1674729"/>
                <a:gd name="connsiteY6" fmla="*/ 875013 h 1665047"/>
                <a:gd name="connsiteX7" fmla="*/ 1180944 w 1674729"/>
                <a:gd name="connsiteY7" fmla="*/ 1000098 h 1665047"/>
                <a:gd name="connsiteX8" fmla="*/ 1476388 w 1674729"/>
                <a:gd name="connsiteY8" fmla="*/ 852938 h 1665047"/>
                <a:gd name="connsiteX9" fmla="*/ 1656994 w 1674729"/>
                <a:gd name="connsiteY9" fmla="*/ 901331 h 1665047"/>
                <a:gd name="connsiteX10" fmla="*/ 1608601 w 1674729"/>
                <a:gd name="connsiteY10" fmla="*/ 1081937 h 1665047"/>
                <a:gd name="connsiteX11" fmla="*/ 1139728 w 1674729"/>
                <a:gd name="connsiteY11" fmla="*/ 1394537 h 1665047"/>
                <a:gd name="connsiteX12" fmla="*/ 731622 w 1674729"/>
                <a:gd name="connsiteY12" fmla="*/ 1665047 h 1665047"/>
                <a:gd name="connsiteX13" fmla="*/ 688759 w 1674729"/>
                <a:gd name="connsiteY13" fmla="*/ 1665047 h 1665047"/>
                <a:gd name="connsiteX14" fmla="*/ 245847 w 1674729"/>
                <a:gd name="connsiteY14" fmla="*/ 1222135 h 1665047"/>
                <a:gd name="connsiteX15" fmla="*/ 245847 w 1674729"/>
                <a:gd name="connsiteY15" fmla="*/ 1079260 h 1665047"/>
                <a:gd name="connsiteX16" fmla="*/ 11123 w 1674729"/>
                <a:gd name="connsiteY16" fmla="*/ 613953 h 1665047"/>
                <a:gd name="connsiteX17" fmla="*/ 41475 w 1674729"/>
                <a:gd name="connsiteY17" fmla="*/ 500678 h 1665047"/>
                <a:gd name="connsiteX18" fmla="*/ 72686 w 1674729"/>
                <a:gd name="connsiteY18" fmla="*/ 490183 h 1665047"/>
                <a:gd name="connsiteX19" fmla="*/ 154750 w 1674729"/>
                <a:gd name="connsiteY19" fmla="*/ 531030 h 1665047"/>
                <a:gd name="connsiteX20" fmla="*/ 365981 w 1674729"/>
                <a:gd name="connsiteY20" fmla="*/ 857147 h 1665047"/>
                <a:gd name="connsiteX21" fmla="*/ 215975 w 1674729"/>
                <a:gd name="connsiteY21" fmla="*/ 265993 h 1665047"/>
                <a:gd name="connsiteX22" fmla="*/ 292870 w 1674729"/>
                <a:gd name="connsiteY22" fmla="*/ 132809 h 1665047"/>
                <a:gd name="connsiteX23" fmla="*/ 335967 w 1674729"/>
                <a:gd name="connsiteY23" fmla="*/ 130108 h 1665047"/>
                <a:gd name="connsiteX24" fmla="*/ 426053 w 1674729"/>
                <a:gd name="connsiteY24" fmla="*/ 209703 h 1665047"/>
                <a:gd name="connsiteX25" fmla="*/ 593246 w 1674729"/>
                <a:gd name="connsiteY25" fmla="*/ 779223 h 1665047"/>
                <a:gd name="connsiteX26" fmla="*/ 614705 w 1674729"/>
                <a:gd name="connsiteY26" fmla="*/ 106749 h 1665047"/>
                <a:gd name="connsiteX27" fmla="*/ 829585 w 1674729"/>
                <a:gd name="connsiteY27" fmla="*/ 87 h 166504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292870 w 1674729"/>
                <a:gd name="connsiteY22" fmla="*/ 132749 h 1664987"/>
                <a:gd name="connsiteX23" fmla="*/ 335967 w 1674729"/>
                <a:gd name="connsiteY23" fmla="*/ 130048 h 1664987"/>
                <a:gd name="connsiteX24" fmla="*/ 426053 w 1674729"/>
                <a:gd name="connsiteY24" fmla="*/ 209643 h 1664987"/>
                <a:gd name="connsiteX25" fmla="*/ 593246 w 1674729"/>
                <a:gd name="connsiteY25" fmla="*/ 779163 h 1664987"/>
                <a:gd name="connsiteX26" fmla="*/ 718761 w 1674729"/>
                <a:gd name="connsiteY26" fmla="*/ 112933 h 1664987"/>
                <a:gd name="connsiteX27" fmla="*/ 829585 w 1674729"/>
                <a:gd name="connsiteY27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292870 w 1674729"/>
                <a:gd name="connsiteY22" fmla="*/ 132749 h 1664987"/>
                <a:gd name="connsiteX23" fmla="*/ 335967 w 1674729"/>
                <a:gd name="connsiteY23" fmla="*/ 130048 h 1664987"/>
                <a:gd name="connsiteX24" fmla="*/ 426053 w 1674729"/>
                <a:gd name="connsiteY24" fmla="*/ 209643 h 1664987"/>
                <a:gd name="connsiteX25" fmla="*/ 651517 w 1674729"/>
                <a:gd name="connsiteY25" fmla="*/ 785405 h 1664987"/>
                <a:gd name="connsiteX26" fmla="*/ 718761 w 1674729"/>
                <a:gd name="connsiteY26" fmla="*/ 112933 h 1664987"/>
                <a:gd name="connsiteX27" fmla="*/ 829585 w 1674729"/>
                <a:gd name="connsiteY27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292870 w 1674729"/>
                <a:gd name="connsiteY22" fmla="*/ 132749 h 1664987"/>
                <a:gd name="connsiteX23" fmla="*/ 335967 w 1674729"/>
                <a:gd name="connsiteY23" fmla="*/ 130048 h 1664987"/>
                <a:gd name="connsiteX24" fmla="*/ 588380 w 1674729"/>
                <a:gd name="connsiteY24" fmla="*/ 182588 h 1664987"/>
                <a:gd name="connsiteX25" fmla="*/ 651517 w 1674729"/>
                <a:gd name="connsiteY25" fmla="*/ 785405 h 1664987"/>
                <a:gd name="connsiteX26" fmla="*/ 718761 w 1674729"/>
                <a:gd name="connsiteY26" fmla="*/ 112933 h 1664987"/>
                <a:gd name="connsiteX27" fmla="*/ 829585 w 1674729"/>
                <a:gd name="connsiteY27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292870 w 1674729"/>
                <a:gd name="connsiteY22" fmla="*/ 132749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215975 w 1674729"/>
                <a:gd name="connsiteY21" fmla="*/ 265933 h 1664987"/>
                <a:gd name="connsiteX22" fmla="*/ 498900 w 1674729"/>
                <a:gd name="connsiteY22" fmla="*/ 109857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403276 w 1674729"/>
                <a:gd name="connsiteY21" fmla="*/ 213904 h 1664987"/>
                <a:gd name="connsiteX22" fmla="*/ 498900 w 1674729"/>
                <a:gd name="connsiteY22" fmla="*/ 109857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154750 w 1674729"/>
                <a:gd name="connsiteY19" fmla="*/ 530970 h 1664987"/>
                <a:gd name="connsiteX20" fmla="*/ 365981 w 1674729"/>
                <a:gd name="connsiteY20" fmla="*/ 857087 h 1664987"/>
                <a:gd name="connsiteX21" fmla="*/ 403276 w 1674729"/>
                <a:gd name="connsiteY21" fmla="*/ 213904 h 1664987"/>
                <a:gd name="connsiteX22" fmla="*/ 498900 w 1674729"/>
                <a:gd name="connsiteY22" fmla="*/ 109857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9585 w 1674729"/>
                <a:gd name="connsiteY0" fmla="*/ 27 h 1664987"/>
                <a:gd name="connsiteX1" fmla="*/ 915438 w 1674729"/>
                <a:gd name="connsiteY1" fmla="*/ 121257 h 1664987"/>
                <a:gd name="connsiteX2" fmla="*/ 861235 w 1674729"/>
                <a:gd name="connsiteY2" fmla="*/ 779163 h 1664987"/>
                <a:gd name="connsiteX3" fmla="*/ 1013838 w 1674729"/>
                <a:gd name="connsiteY3" fmla="*/ 209642 h 1664987"/>
                <a:gd name="connsiteX4" fmla="*/ 1147022 w 1674729"/>
                <a:gd name="connsiteY4" fmla="*/ 132748 h 1664987"/>
                <a:gd name="connsiteX5" fmla="*/ 1223916 w 1674729"/>
                <a:gd name="connsiteY5" fmla="*/ 265932 h 1664987"/>
                <a:gd name="connsiteX6" fmla="*/ 1080441 w 1674729"/>
                <a:gd name="connsiteY6" fmla="*/ 874953 h 1664987"/>
                <a:gd name="connsiteX7" fmla="*/ 1180944 w 1674729"/>
                <a:gd name="connsiteY7" fmla="*/ 1000038 h 1664987"/>
                <a:gd name="connsiteX8" fmla="*/ 1476388 w 1674729"/>
                <a:gd name="connsiteY8" fmla="*/ 852878 h 1664987"/>
                <a:gd name="connsiteX9" fmla="*/ 1656994 w 1674729"/>
                <a:gd name="connsiteY9" fmla="*/ 901271 h 1664987"/>
                <a:gd name="connsiteX10" fmla="*/ 1608601 w 1674729"/>
                <a:gd name="connsiteY10" fmla="*/ 1081877 h 1664987"/>
                <a:gd name="connsiteX11" fmla="*/ 1139728 w 1674729"/>
                <a:gd name="connsiteY11" fmla="*/ 1394477 h 1664987"/>
                <a:gd name="connsiteX12" fmla="*/ 731622 w 1674729"/>
                <a:gd name="connsiteY12" fmla="*/ 1664987 h 1664987"/>
                <a:gd name="connsiteX13" fmla="*/ 688759 w 1674729"/>
                <a:gd name="connsiteY13" fmla="*/ 1664987 h 1664987"/>
                <a:gd name="connsiteX14" fmla="*/ 245847 w 1674729"/>
                <a:gd name="connsiteY14" fmla="*/ 1222075 h 1664987"/>
                <a:gd name="connsiteX15" fmla="*/ 245847 w 1674729"/>
                <a:gd name="connsiteY15" fmla="*/ 1079200 h 1664987"/>
                <a:gd name="connsiteX16" fmla="*/ 11123 w 1674729"/>
                <a:gd name="connsiteY16" fmla="*/ 613893 h 1664987"/>
                <a:gd name="connsiteX17" fmla="*/ 41475 w 1674729"/>
                <a:gd name="connsiteY17" fmla="*/ 500618 h 1664987"/>
                <a:gd name="connsiteX18" fmla="*/ 72686 w 1674729"/>
                <a:gd name="connsiteY18" fmla="*/ 490123 h 1664987"/>
                <a:gd name="connsiteX19" fmla="*/ 310834 w 1674729"/>
                <a:gd name="connsiteY19" fmla="*/ 470618 h 1664987"/>
                <a:gd name="connsiteX20" fmla="*/ 365981 w 1674729"/>
                <a:gd name="connsiteY20" fmla="*/ 857087 h 1664987"/>
                <a:gd name="connsiteX21" fmla="*/ 403276 w 1674729"/>
                <a:gd name="connsiteY21" fmla="*/ 213904 h 1664987"/>
                <a:gd name="connsiteX22" fmla="*/ 498900 w 1674729"/>
                <a:gd name="connsiteY22" fmla="*/ 109857 h 1664987"/>
                <a:gd name="connsiteX23" fmla="*/ 588380 w 1674729"/>
                <a:gd name="connsiteY23" fmla="*/ 182588 h 1664987"/>
                <a:gd name="connsiteX24" fmla="*/ 651517 w 1674729"/>
                <a:gd name="connsiteY24" fmla="*/ 785405 h 1664987"/>
                <a:gd name="connsiteX25" fmla="*/ 718761 w 1674729"/>
                <a:gd name="connsiteY25" fmla="*/ 112933 h 1664987"/>
                <a:gd name="connsiteX26" fmla="*/ 829585 w 1674729"/>
                <a:gd name="connsiteY26" fmla="*/ 27 h 1664987"/>
                <a:gd name="connsiteX0" fmla="*/ 828337 w 1673481"/>
                <a:gd name="connsiteY0" fmla="*/ 27 h 1664987"/>
                <a:gd name="connsiteX1" fmla="*/ 914190 w 1673481"/>
                <a:gd name="connsiteY1" fmla="*/ 121257 h 1664987"/>
                <a:gd name="connsiteX2" fmla="*/ 859987 w 1673481"/>
                <a:gd name="connsiteY2" fmla="*/ 779163 h 1664987"/>
                <a:gd name="connsiteX3" fmla="*/ 1012590 w 1673481"/>
                <a:gd name="connsiteY3" fmla="*/ 209642 h 1664987"/>
                <a:gd name="connsiteX4" fmla="*/ 1145774 w 1673481"/>
                <a:gd name="connsiteY4" fmla="*/ 132748 h 1664987"/>
                <a:gd name="connsiteX5" fmla="*/ 1222668 w 1673481"/>
                <a:gd name="connsiteY5" fmla="*/ 265932 h 1664987"/>
                <a:gd name="connsiteX6" fmla="*/ 1079193 w 1673481"/>
                <a:gd name="connsiteY6" fmla="*/ 874953 h 1664987"/>
                <a:gd name="connsiteX7" fmla="*/ 1179696 w 1673481"/>
                <a:gd name="connsiteY7" fmla="*/ 1000038 h 1664987"/>
                <a:gd name="connsiteX8" fmla="*/ 1475140 w 1673481"/>
                <a:gd name="connsiteY8" fmla="*/ 852878 h 1664987"/>
                <a:gd name="connsiteX9" fmla="*/ 1655746 w 1673481"/>
                <a:gd name="connsiteY9" fmla="*/ 901271 h 1664987"/>
                <a:gd name="connsiteX10" fmla="*/ 1607353 w 1673481"/>
                <a:gd name="connsiteY10" fmla="*/ 1081877 h 1664987"/>
                <a:gd name="connsiteX11" fmla="*/ 1138480 w 1673481"/>
                <a:gd name="connsiteY11" fmla="*/ 1394477 h 1664987"/>
                <a:gd name="connsiteX12" fmla="*/ 730374 w 1673481"/>
                <a:gd name="connsiteY12" fmla="*/ 1664987 h 1664987"/>
                <a:gd name="connsiteX13" fmla="*/ 687511 w 1673481"/>
                <a:gd name="connsiteY13" fmla="*/ 1664987 h 1664987"/>
                <a:gd name="connsiteX14" fmla="*/ 244599 w 1673481"/>
                <a:gd name="connsiteY14" fmla="*/ 1222075 h 1664987"/>
                <a:gd name="connsiteX15" fmla="*/ 244599 w 1673481"/>
                <a:gd name="connsiteY15" fmla="*/ 1079200 h 1664987"/>
                <a:gd name="connsiteX16" fmla="*/ 9875 w 1673481"/>
                <a:gd name="connsiteY16" fmla="*/ 613893 h 1664987"/>
                <a:gd name="connsiteX17" fmla="*/ 40227 w 1673481"/>
                <a:gd name="connsiteY17" fmla="*/ 500618 h 1664987"/>
                <a:gd name="connsiteX18" fmla="*/ 210873 w 1673481"/>
                <a:gd name="connsiteY18" fmla="*/ 415203 h 1664987"/>
                <a:gd name="connsiteX19" fmla="*/ 309586 w 1673481"/>
                <a:gd name="connsiteY19" fmla="*/ 470618 h 1664987"/>
                <a:gd name="connsiteX20" fmla="*/ 364733 w 1673481"/>
                <a:gd name="connsiteY20" fmla="*/ 857087 h 1664987"/>
                <a:gd name="connsiteX21" fmla="*/ 402028 w 1673481"/>
                <a:gd name="connsiteY21" fmla="*/ 213904 h 1664987"/>
                <a:gd name="connsiteX22" fmla="*/ 497652 w 1673481"/>
                <a:gd name="connsiteY22" fmla="*/ 109857 h 1664987"/>
                <a:gd name="connsiteX23" fmla="*/ 587132 w 1673481"/>
                <a:gd name="connsiteY23" fmla="*/ 182588 h 1664987"/>
                <a:gd name="connsiteX24" fmla="*/ 650269 w 1673481"/>
                <a:gd name="connsiteY24" fmla="*/ 785405 h 1664987"/>
                <a:gd name="connsiteX25" fmla="*/ 717513 w 1673481"/>
                <a:gd name="connsiteY25" fmla="*/ 112933 h 1664987"/>
                <a:gd name="connsiteX26" fmla="*/ 828337 w 1673481"/>
                <a:gd name="connsiteY26" fmla="*/ 27 h 1664987"/>
                <a:gd name="connsiteX0" fmla="*/ 818610 w 1663754"/>
                <a:gd name="connsiteY0" fmla="*/ 27 h 1664987"/>
                <a:gd name="connsiteX1" fmla="*/ 904463 w 1663754"/>
                <a:gd name="connsiteY1" fmla="*/ 121257 h 1664987"/>
                <a:gd name="connsiteX2" fmla="*/ 850260 w 1663754"/>
                <a:gd name="connsiteY2" fmla="*/ 779163 h 1664987"/>
                <a:gd name="connsiteX3" fmla="*/ 1002863 w 1663754"/>
                <a:gd name="connsiteY3" fmla="*/ 209642 h 1664987"/>
                <a:gd name="connsiteX4" fmla="*/ 1136047 w 1663754"/>
                <a:gd name="connsiteY4" fmla="*/ 132748 h 1664987"/>
                <a:gd name="connsiteX5" fmla="*/ 1212941 w 1663754"/>
                <a:gd name="connsiteY5" fmla="*/ 265932 h 1664987"/>
                <a:gd name="connsiteX6" fmla="*/ 1069466 w 1663754"/>
                <a:gd name="connsiteY6" fmla="*/ 874953 h 1664987"/>
                <a:gd name="connsiteX7" fmla="*/ 1169969 w 1663754"/>
                <a:gd name="connsiteY7" fmla="*/ 1000038 h 1664987"/>
                <a:gd name="connsiteX8" fmla="*/ 1465413 w 1663754"/>
                <a:gd name="connsiteY8" fmla="*/ 852878 h 1664987"/>
                <a:gd name="connsiteX9" fmla="*/ 1646019 w 1663754"/>
                <a:gd name="connsiteY9" fmla="*/ 901271 h 1664987"/>
                <a:gd name="connsiteX10" fmla="*/ 1597626 w 1663754"/>
                <a:gd name="connsiteY10" fmla="*/ 1081877 h 1664987"/>
                <a:gd name="connsiteX11" fmla="*/ 1128753 w 1663754"/>
                <a:gd name="connsiteY11" fmla="*/ 1394477 h 1664987"/>
                <a:gd name="connsiteX12" fmla="*/ 720647 w 1663754"/>
                <a:gd name="connsiteY12" fmla="*/ 1664987 h 1664987"/>
                <a:gd name="connsiteX13" fmla="*/ 677784 w 1663754"/>
                <a:gd name="connsiteY13" fmla="*/ 1664987 h 1664987"/>
                <a:gd name="connsiteX14" fmla="*/ 234872 w 1663754"/>
                <a:gd name="connsiteY14" fmla="*/ 1222075 h 1664987"/>
                <a:gd name="connsiteX15" fmla="*/ 234872 w 1663754"/>
                <a:gd name="connsiteY15" fmla="*/ 1079200 h 1664987"/>
                <a:gd name="connsiteX16" fmla="*/ 148 w 1663754"/>
                <a:gd name="connsiteY16" fmla="*/ 613893 h 1664987"/>
                <a:gd name="connsiteX17" fmla="*/ 201146 w 1663754"/>
                <a:gd name="connsiteY17" fmla="*/ 415203 h 1664987"/>
                <a:gd name="connsiteX18" fmla="*/ 299859 w 1663754"/>
                <a:gd name="connsiteY18" fmla="*/ 470618 h 1664987"/>
                <a:gd name="connsiteX19" fmla="*/ 355006 w 1663754"/>
                <a:gd name="connsiteY19" fmla="*/ 857087 h 1664987"/>
                <a:gd name="connsiteX20" fmla="*/ 392301 w 1663754"/>
                <a:gd name="connsiteY20" fmla="*/ 213904 h 1664987"/>
                <a:gd name="connsiteX21" fmla="*/ 487925 w 1663754"/>
                <a:gd name="connsiteY21" fmla="*/ 109857 h 1664987"/>
                <a:gd name="connsiteX22" fmla="*/ 577405 w 1663754"/>
                <a:gd name="connsiteY22" fmla="*/ 182588 h 1664987"/>
                <a:gd name="connsiteX23" fmla="*/ 640542 w 1663754"/>
                <a:gd name="connsiteY23" fmla="*/ 785405 h 1664987"/>
                <a:gd name="connsiteX24" fmla="*/ 707786 w 1663754"/>
                <a:gd name="connsiteY24" fmla="*/ 112933 h 1664987"/>
                <a:gd name="connsiteX25" fmla="*/ 818610 w 1663754"/>
                <a:gd name="connsiteY25" fmla="*/ 27 h 1664987"/>
                <a:gd name="connsiteX0" fmla="*/ 689878 w 1535022"/>
                <a:gd name="connsiteY0" fmla="*/ 27 h 1664987"/>
                <a:gd name="connsiteX1" fmla="*/ 775731 w 1535022"/>
                <a:gd name="connsiteY1" fmla="*/ 121257 h 1664987"/>
                <a:gd name="connsiteX2" fmla="*/ 721528 w 1535022"/>
                <a:gd name="connsiteY2" fmla="*/ 779163 h 1664987"/>
                <a:gd name="connsiteX3" fmla="*/ 874131 w 1535022"/>
                <a:gd name="connsiteY3" fmla="*/ 209642 h 1664987"/>
                <a:gd name="connsiteX4" fmla="*/ 1007315 w 1535022"/>
                <a:gd name="connsiteY4" fmla="*/ 132748 h 1664987"/>
                <a:gd name="connsiteX5" fmla="*/ 1084209 w 1535022"/>
                <a:gd name="connsiteY5" fmla="*/ 265932 h 1664987"/>
                <a:gd name="connsiteX6" fmla="*/ 940734 w 1535022"/>
                <a:gd name="connsiteY6" fmla="*/ 874953 h 1664987"/>
                <a:gd name="connsiteX7" fmla="*/ 1041237 w 1535022"/>
                <a:gd name="connsiteY7" fmla="*/ 1000038 h 1664987"/>
                <a:gd name="connsiteX8" fmla="*/ 1336681 w 1535022"/>
                <a:gd name="connsiteY8" fmla="*/ 852878 h 1664987"/>
                <a:gd name="connsiteX9" fmla="*/ 1517287 w 1535022"/>
                <a:gd name="connsiteY9" fmla="*/ 901271 h 1664987"/>
                <a:gd name="connsiteX10" fmla="*/ 1468894 w 1535022"/>
                <a:gd name="connsiteY10" fmla="*/ 1081877 h 1664987"/>
                <a:gd name="connsiteX11" fmla="*/ 1000021 w 1535022"/>
                <a:gd name="connsiteY11" fmla="*/ 1394477 h 1664987"/>
                <a:gd name="connsiteX12" fmla="*/ 591915 w 1535022"/>
                <a:gd name="connsiteY12" fmla="*/ 1664987 h 1664987"/>
                <a:gd name="connsiteX13" fmla="*/ 549052 w 1535022"/>
                <a:gd name="connsiteY13" fmla="*/ 1664987 h 1664987"/>
                <a:gd name="connsiteX14" fmla="*/ 106140 w 1535022"/>
                <a:gd name="connsiteY14" fmla="*/ 1222075 h 1664987"/>
                <a:gd name="connsiteX15" fmla="*/ 106140 w 1535022"/>
                <a:gd name="connsiteY15" fmla="*/ 1079200 h 1664987"/>
                <a:gd name="connsiteX16" fmla="*/ 444 w 1535022"/>
                <a:gd name="connsiteY16" fmla="*/ 584758 h 1664987"/>
                <a:gd name="connsiteX17" fmla="*/ 72414 w 1535022"/>
                <a:gd name="connsiteY17" fmla="*/ 415203 h 1664987"/>
                <a:gd name="connsiteX18" fmla="*/ 171127 w 1535022"/>
                <a:gd name="connsiteY18" fmla="*/ 470618 h 1664987"/>
                <a:gd name="connsiteX19" fmla="*/ 226274 w 1535022"/>
                <a:gd name="connsiteY19" fmla="*/ 857087 h 1664987"/>
                <a:gd name="connsiteX20" fmla="*/ 263569 w 1535022"/>
                <a:gd name="connsiteY20" fmla="*/ 213904 h 1664987"/>
                <a:gd name="connsiteX21" fmla="*/ 359193 w 1535022"/>
                <a:gd name="connsiteY21" fmla="*/ 109857 h 1664987"/>
                <a:gd name="connsiteX22" fmla="*/ 448673 w 1535022"/>
                <a:gd name="connsiteY22" fmla="*/ 182588 h 1664987"/>
                <a:gd name="connsiteX23" fmla="*/ 511810 w 1535022"/>
                <a:gd name="connsiteY23" fmla="*/ 785405 h 1664987"/>
                <a:gd name="connsiteX24" fmla="*/ 579054 w 1535022"/>
                <a:gd name="connsiteY24" fmla="*/ 112933 h 1664987"/>
                <a:gd name="connsiteX25" fmla="*/ 689878 w 1535022"/>
                <a:gd name="connsiteY25" fmla="*/ 27 h 1664987"/>
                <a:gd name="connsiteX0" fmla="*/ 689878 w 1535022"/>
                <a:gd name="connsiteY0" fmla="*/ 27 h 1664987"/>
                <a:gd name="connsiteX1" fmla="*/ 775731 w 1535022"/>
                <a:gd name="connsiteY1" fmla="*/ 121257 h 1664987"/>
                <a:gd name="connsiteX2" fmla="*/ 721528 w 1535022"/>
                <a:gd name="connsiteY2" fmla="*/ 779163 h 1664987"/>
                <a:gd name="connsiteX3" fmla="*/ 874131 w 1535022"/>
                <a:gd name="connsiteY3" fmla="*/ 209642 h 1664987"/>
                <a:gd name="connsiteX4" fmla="*/ 1007315 w 1535022"/>
                <a:gd name="connsiteY4" fmla="*/ 132748 h 1664987"/>
                <a:gd name="connsiteX5" fmla="*/ 1084209 w 1535022"/>
                <a:gd name="connsiteY5" fmla="*/ 265932 h 1664987"/>
                <a:gd name="connsiteX6" fmla="*/ 940734 w 1535022"/>
                <a:gd name="connsiteY6" fmla="*/ 874953 h 1664987"/>
                <a:gd name="connsiteX7" fmla="*/ 1041237 w 1535022"/>
                <a:gd name="connsiteY7" fmla="*/ 1000038 h 1664987"/>
                <a:gd name="connsiteX8" fmla="*/ 1336681 w 1535022"/>
                <a:gd name="connsiteY8" fmla="*/ 852878 h 1664987"/>
                <a:gd name="connsiteX9" fmla="*/ 1517287 w 1535022"/>
                <a:gd name="connsiteY9" fmla="*/ 901271 h 1664987"/>
                <a:gd name="connsiteX10" fmla="*/ 1468894 w 1535022"/>
                <a:gd name="connsiteY10" fmla="*/ 1081877 h 1664987"/>
                <a:gd name="connsiteX11" fmla="*/ 1000021 w 1535022"/>
                <a:gd name="connsiteY11" fmla="*/ 1394477 h 1664987"/>
                <a:gd name="connsiteX12" fmla="*/ 591915 w 1535022"/>
                <a:gd name="connsiteY12" fmla="*/ 1664987 h 1664987"/>
                <a:gd name="connsiteX13" fmla="*/ 549052 w 1535022"/>
                <a:gd name="connsiteY13" fmla="*/ 1664987 h 1664987"/>
                <a:gd name="connsiteX14" fmla="*/ 106140 w 1535022"/>
                <a:gd name="connsiteY14" fmla="*/ 1222075 h 1664987"/>
                <a:gd name="connsiteX15" fmla="*/ 106140 w 1535022"/>
                <a:gd name="connsiteY15" fmla="*/ 1079200 h 1664987"/>
                <a:gd name="connsiteX16" fmla="*/ 444 w 1535022"/>
                <a:gd name="connsiteY16" fmla="*/ 584758 h 1664987"/>
                <a:gd name="connsiteX17" fmla="*/ 72414 w 1535022"/>
                <a:gd name="connsiteY17" fmla="*/ 415203 h 1664987"/>
                <a:gd name="connsiteX18" fmla="*/ 171127 w 1535022"/>
                <a:gd name="connsiteY18" fmla="*/ 470618 h 1664987"/>
                <a:gd name="connsiteX19" fmla="*/ 278302 w 1535022"/>
                <a:gd name="connsiteY19" fmla="*/ 821708 h 1664987"/>
                <a:gd name="connsiteX20" fmla="*/ 263569 w 1535022"/>
                <a:gd name="connsiteY20" fmla="*/ 213904 h 1664987"/>
                <a:gd name="connsiteX21" fmla="*/ 359193 w 1535022"/>
                <a:gd name="connsiteY21" fmla="*/ 109857 h 1664987"/>
                <a:gd name="connsiteX22" fmla="*/ 448673 w 1535022"/>
                <a:gd name="connsiteY22" fmla="*/ 182588 h 1664987"/>
                <a:gd name="connsiteX23" fmla="*/ 511810 w 1535022"/>
                <a:gd name="connsiteY23" fmla="*/ 785405 h 1664987"/>
                <a:gd name="connsiteX24" fmla="*/ 579054 w 1535022"/>
                <a:gd name="connsiteY24" fmla="*/ 112933 h 1664987"/>
                <a:gd name="connsiteX25" fmla="*/ 689878 w 1535022"/>
                <a:gd name="connsiteY25" fmla="*/ 27 h 1664987"/>
                <a:gd name="connsiteX0" fmla="*/ 689878 w 1535022"/>
                <a:gd name="connsiteY0" fmla="*/ 27 h 1664987"/>
                <a:gd name="connsiteX1" fmla="*/ 775731 w 1535022"/>
                <a:gd name="connsiteY1" fmla="*/ 121257 h 1664987"/>
                <a:gd name="connsiteX2" fmla="*/ 721528 w 1535022"/>
                <a:gd name="connsiteY2" fmla="*/ 779163 h 1664987"/>
                <a:gd name="connsiteX3" fmla="*/ 874131 w 1535022"/>
                <a:gd name="connsiteY3" fmla="*/ 209642 h 1664987"/>
                <a:gd name="connsiteX4" fmla="*/ 1007315 w 1535022"/>
                <a:gd name="connsiteY4" fmla="*/ 132748 h 1664987"/>
                <a:gd name="connsiteX5" fmla="*/ 1084209 w 1535022"/>
                <a:gd name="connsiteY5" fmla="*/ 265932 h 1664987"/>
                <a:gd name="connsiteX6" fmla="*/ 940734 w 1535022"/>
                <a:gd name="connsiteY6" fmla="*/ 874953 h 1664987"/>
                <a:gd name="connsiteX7" fmla="*/ 1041237 w 1535022"/>
                <a:gd name="connsiteY7" fmla="*/ 1000038 h 1664987"/>
                <a:gd name="connsiteX8" fmla="*/ 1336681 w 1535022"/>
                <a:gd name="connsiteY8" fmla="*/ 852878 h 1664987"/>
                <a:gd name="connsiteX9" fmla="*/ 1517287 w 1535022"/>
                <a:gd name="connsiteY9" fmla="*/ 901271 h 1664987"/>
                <a:gd name="connsiteX10" fmla="*/ 1468894 w 1535022"/>
                <a:gd name="connsiteY10" fmla="*/ 1081877 h 1664987"/>
                <a:gd name="connsiteX11" fmla="*/ 1000021 w 1535022"/>
                <a:gd name="connsiteY11" fmla="*/ 1394477 h 1664987"/>
                <a:gd name="connsiteX12" fmla="*/ 591915 w 1535022"/>
                <a:gd name="connsiteY12" fmla="*/ 1664987 h 1664987"/>
                <a:gd name="connsiteX13" fmla="*/ 549052 w 1535022"/>
                <a:gd name="connsiteY13" fmla="*/ 1664987 h 1664987"/>
                <a:gd name="connsiteX14" fmla="*/ 106140 w 1535022"/>
                <a:gd name="connsiteY14" fmla="*/ 1222075 h 1664987"/>
                <a:gd name="connsiteX15" fmla="*/ 106140 w 1535022"/>
                <a:gd name="connsiteY15" fmla="*/ 1079200 h 1664987"/>
                <a:gd name="connsiteX16" fmla="*/ 444 w 1535022"/>
                <a:gd name="connsiteY16" fmla="*/ 584758 h 1664987"/>
                <a:gd name="connsiteX17" fmla="*/ 72414 w 1535022"/>
                <a:gd name="connsiteY17" fmla="*/ 415203 h 1664987"/>
                <a:gd name="connsiteX18" fmla="*/ 171127 w 1535022"/>
                <a:gd name="connsiteY18" fmla="*/ 470618 h 1664987"/>
                <a:gd name="connsiteX19" fmla="*/ 278302 w 1535022"/>
                <a:gd name="connsiteY19" fmla="*/ 821708 h 1664987"/>
                <a:gd name="connsiteX20" fmla="*/ 263569 w 1535022"/>
                <a:gd name="connsiteY20" fmla="*/ 213904 h 1664987"/>
                <a:gd name="connsiteX21" fmla="*/ 359193 w 1535022"/>
                <a:gd name="connsiteY21" fmla="*/ 109857 h 1664987"/>
                <a:gd name="connsiteX22" fmla="*/ 448673 w 1535022"/>
                <a:gd name="connsiteY22" fmla="*/ 182588 h 1664987"/>
                <a:gd name="connsiteX23" fmla="*/ 511810 w 1535022"/>
                <a:gd name="connsiteY23" fmla="*/ 785405 h 1664987"/>
                <a:gd name="connsiteX24" fmla="*/ 579054 w 1535022"/>
                <a:gd name="connsiteY24" fmla="*/ 112933 h 1664987"/>
                <a:gd name="connsiteX25" fmla="*/ 689878 w 1535022"/>
                <a:gd name="connsiteY25" fmla="*/ 27 h 1664987"/>
                <a:gd name="connsiteX0" fmla="*/ 689878 w 1529669"/>
                <a:gd name="connsiteY0" fmla="*/ 27 h 1664987"/>
                <a:gd name="connsiteX1" fmla="*/ 775731 w 1529669"/>
                <a:gd name="connsiteY1" fmla="*/ 121257 h 1664987"/>
                <a:gd name="connsiteX2" fmla="*/ 721528 w 1529669"/>
                <a:gd name="connsiteY2" fmla="*/ 779163 h 1664987"/>
                <a:gd name="connsiteX3" fmla="*/ 874131 w 1529669"/>
                <a:gd name="connsiteY3" fmla="*/ 209642 h 1664987"/>
                <a:gd name="connsiteX4" fmla="*/ 1007315 w 1529669"/>
                <a:gd name="connsiteY4" fmla="*/ 132748 h 1664987"/>
                <a:gd name="connsiteX5" fmla="*/ 1084209 w 1529669"/>
                <a:gd name="connsiteY5" fmla="*/ 265932 h 1664987"/>
                <a:gd name="connsiteX6" fmla="*/ 940734 w 1529669"/>
                <a:gd name="connsiteY6" fmla="*/ 874953 h 1664987"/>
                <a:gd name="connsiteX7" fmla="*/ 1041237 w 1529669"/>
                <a:gd name="connsiteY7" fmla="*/ 1000038 h 1664987"/>
                <a:gd name="connsiteX8" fmla="*/ 1322113 w 1529669"/>
                <a:gd name="connsiteY8" fmla="*/ 732173 h 1664987"/>
                <a:gd name="connsiteX9" fmla="*/ 1517287 w 1529669"/>
                <a:gd name="connsiteY9" fmla="*/ 901271 h 1664987"/>
                <a:gd name="connsiteX10" fmla="*/ 1468894 w 1529669"/>
                <a:gd name="connsiteY10" fmla="*/ 1081877 h 1664987"/>
                <a:gd name="connsiteX11" fmla="*/ 1000021 w 1529669"/>
                <a:gd name="connsiteY11" fmla="*/ 1394477 h 1664987"/>
                <a:gd name="connsiteX12" fmla="*/ 591915 w 1529669"/>
                <a:gd name="connsiteY12" fmla="*/ 1664987 h 1664987"/>
                <a:gd name="connsiteX13" fmla="*/ 549052 w 1529669"/>
                <a:gd name="connsiteY13" fmla="*/ 1664987 h 1664987"/>
                <a:gd name="connsiteX14" fmla="*/ 106140 w 1529669"/>
                <a:gd name="connsiteY14" fmla="*/ 1222075 h 1664987"/>
                <a:gd name="connsiteX15" fmla="*/ 106140 w 1529669"/>
                <a:gd name="connsiteY15" fmla="*/ 1079200 h 1664987"/>
                <a:gd name="connsiteX16" fmla="*/ 444 w 1529669"/>
                <a:gd name="connsiteY16" fmla="*/ 584758 h 1664987"/>
                <a:gd name="connsiteX17" fmla="*/ 72414 w 1529669"/>
                <a:gd name="connsiteY17" fmla="*/ 415203 h 1664987"/>
                <a:gd name="connsiteX18" fmla="*/ 171127 w 1529669"/>
                <a:gd name="connsiteY18" fmla="*/ 470618 h 1664987"/>
                <a:gd name="connsiteX19" fmla="*/ 278302 w 1529669"/>
                <a:gd name="connsiteY19" fmla="*/ 821708 h 1664987"/>
                <a:gd name="connsiteX20" fmla="*/ 263569 w 1529669"/>
                <a:gd name="connsiteY20" fmla="*/ 213904 h 1664987"/>
                <a:gd name="connsiteX21" fmla="*/ 359193 w 1529669"/>
                <a:gd name="connsiteY21" fmla="*/ 109857 h 1664987"/>
                <a:gd name="connsiteX22" fmla="*/ 448673 w 1529669"/>
                <a:gd name="connsiteY22" fmla="*/ 182588 h 1664987"/>
                <a:gd name="connsiteX23" fmla="*/ 511810 w 1529669"/>
                <a:gd name="connsiteY23" fmla="*/ 785405 h 1664987"/>
                <a:gd name="connsiteX24" fmla="*/ 579054 w 1529669"/>
                <a:gd name="connsiteY24" fmla="*/ 112933 h 1664987"/>
                <a:gd name="connsiteX25" fmla="*/ 689878 w 1529669"/>
                <a:gd name="connsiteY25" fmla="*/ 27 h 1664987"/>
                <a:gd name="connsiteX0" fmla="*/ 689878 w 1517076"/>
                <a:gd name="connsiteY0" fmla="*/ 27 h 1664987"/>
                <a:gd name="connsiteX1" fmla="*/ 775731 w 1517076"/>
                <a:gd name="connsiteY1" fmla="*/ 121257 h 1664987"/>
                <a:gd name="connsiteX2" fmla="*/ 721528 w 1517076"/>
                <a:gd name="connsiteY2" fmla="*/ 779163 h 1664987"/>
                <a:gd name="connsiteX3" fmla="*/ 874131 w 1517076"/>
                <a:gd name="connsiteY3" fmla="*/ 209642 h 1664987"/>
                <a:gd name="connsiteX4" fmla="*/ 1007315 w 1517076"/>
                <a:gd name="connsiteY4" fmla="*/ 132748 h 1664987"/>
                <a:gd name="connsiteX5" fmla="*/ 1084209 w 1517076"/>
                <a:gd name="connsiteY5" fmla="*/ 265932 h 1664987"/>
                <a:gd name="connsiteX6" fmla="*/ 940734 w 1517076"/>
                <a:gd name="connsiteY6" fmla="*/ 874953 h 1664987"/>
                <a:gd name="connsiteX7" fmla="*/ 1041237 w 1517076"/>
                <a:gd name="connsiteY7" fmla="*/ 1000038 h 1664987"/>
                <a:gd name="connsiteX8" fmla="*/ 1322113 w 1517076"/>
                <a:gd name="connsiteY8" fmla="*/ 732173 h 1664987"/>
                <a:gd name="connsiteX9" fmla="*/ 1498556 w 1517076"/>
                <a:gd name="connsiteY9" fmla="*/ 807621 h 1664987"/>
                <a:gd name="connsiteX10" fmla="*/ 1468894 w 1517076"/>
                <a:gd name="connsiteY10" fmla="*/ 1081877 h 1664987"/>
                <a:gd name="connsiteX11" fmla="*/ 1000021 w 1517076"/>
                <a:gd name="connsiteY11" fmla="*/ 1394477 h 1664987"/>
                <a:gd name="connsiteX12" fmla="*/ 591915 w 1517076"/>
                <a:gd name="connsiteY12" fmla="*/ 1664987 h 1664987"/>
                <a:gd name="connsiteX13" fmla="*/ 549052 w 1517076"/>
                <a:gd name="connsiteY13" fmla="*/ 1664987 h 1664987"/>
                <a:gd name="connsiteX14" fmla="*/ 106140 w 1517076"/>
                <a:gd name="connsiteY14" fmla="*/ 1222075 h 1664987"/>
                <a:gd name="connsiteX15" fmla="*/ 106140 w 1517076"/>
                <a:gd name="connsiteY15" fmla="*/ 1079200 h 1664987"/>
                <a:gd name="connsiteX16" fmla="*/ 444 w 1517076"/>
                <a:gd name="connsiteY16" fmla="*/ 584758 h 1664987"/>
                <a:gd name="connsiteX17" fmla="*/ 72414 w 1517076"/>
                <a:gd name="connsiteY17" fmla="*/ 415203 h 1664987"/>
                <a:gd name="connsiteX18" fmla="*/ 171127 w 1517076"/>
                <a:gd name="connsiteY18" fmla="*/ 470618 h 1664987"/>
                <a:gd name="connsiteX19" fmla="*/ 278302 w 1517076"/>
                <a:gd name="connsiteY19" fmla="*/ 821708 h 1664987"/>
                <a:gd name="connsiteX20" fmla="*/ 263569 w 1517076"/>
                <a:gd name="connsiteY20" fmla="*/ 213904 h 1664987"/>
                <a:gd name="connsiteX21" fmla="*/ 359193 w 1517076"/>
                <a:gd name="connsiteY21" fmla="*/ 109857 h 1664987"/>
                <a:gd name="connsiteX22" fmla="*/ 448673 w 1517076"/>
                <a:gd name="connsiteY22" fmla="*/ 182588 h 1664987"/>
                <a:gd name="connsiteX23" fmla="*/ 511810 w 1517076"/>
                <a:gd name="connsiteY23" fmla="*/ 785405 h 1664987"/>
                <a:gd name="connsiteX24" fmla="*/ 579054 w 1517076"/>
                <a:gd name="connsiteY24" fmla="*/ 112933 h 1664987"/>
                <a:gd name="connsiteX25" fmla="*/ 689878 w 1517076"/>
                <a:gd name="connsiteY25" fmla="*/ 27 h 1664987"/>
                <a:gd name="connsiteX0" fmla="*/ 689878 w 1502950"/>
                <a:gd name="connsiteY0" fmla="*/ 27 h 1664987"/>
                <a:gd name="connsiteX1" fmla="*/ 775731 w 1502950"/>
                <a:gd name="connsiteY1" fmla="*/ 121257 h 1664987"/>
                <a:gd name="connsiteX2" fmla="*/ 721528 w 1502950"/>
                <a:gd name="connsiteY2" fmla="*/ 779163 h 1664987"/>
                <a:gd name="connsiteX3" fmla="*/ 874131 w 1502950"/>
                <a:gd name="connsiteY3" fmla="*/ 209642 h 1664987"/>
                <a:gd name="connsiteX4" fmla="*/ 1007315 w 1502950"/>
                <a:gd name="connsiteY4" fmla="*/ 132748 h 1664987"/>
                <a:gd name="connsiteX5" fmla="*/ 1084209 w 1502950"/>
                <a:gd name="connsiteY5" fmla="*/ 265932 h 1664987"/>
                <a:gd name="connsiteX6" fmla="*/ 940734 w 1502950"/>
                <a:gd name="connsiteY6" fmla="*/ 874953 h 1664987"/>
                <a:gd name="connsiteX7" fmla="*/ 1041237 w 1502950"/>
                <a:gd name="connsiteY7" fmla="*/ 1000038 h 1664987"/>
                <a:gd name="connsiteX8" fmla="*/ 1322113 w 1502950"/>
                <a:gd name="connsiteY8" fmla="*/ 732173 h 1664987"/>
                <a:gd name="connsiteX9" fmla="*/ 1498556 w 1502950"/>
                <a:gd name="connsiteY9" fmla="*/ 807621 h 1664987"/>
                <a:gd name="connsiteX10" fmla="*/ 1421028 w 1502950"/>
                <a:gd name="connsiteY10" fmla="*/ 986145 h 1664987"/>
                <a:gd name="connsiteX11" fmla="*/ 1000021 w 1502950"/>
                <a:gd name="connsiteY11" fmla="*/ 1394477 h 1664987"/>
                <a:gd name="connsiteX12" fmla="*/ 591915 w 1502950"/>
                <a:gd name="connsiteY12" fmla="*/ 1664987 h 1664987"/>
                <a:gd name="connsiteX13" fmla="*/ 549052 w 1502950"/>
                <a:gd name="connsiteY13" fmla="*/ 1664987 h 1664987"/>
                <a:gd name="connsiteX14" fmla="*/ 106140 w 1502950"/>
                <a:gd name="connsiteY14" fmla="*/ 1222075 h 1664987"/>
                <a:gd name="connsiteX15" fmla="*/ 106140 w 1502950"/>
                <a:gd name="connsiteY15" fmla="*/ 1079200 h 1664987"/>
                <a:gd name="connsiteX16" fmla="*/ 444 w 1502950"/>
                <a:gd name="connsiteY16" fmla="*/ 584758 h 1664987"/>
                <a:gd name="connsiteX17" fmla="*/ 72414 w 1502950"/>
                <a:gd name="connsiteY17" fmla="*/ 415203 h 1664987"/>
                <a:gd name="connsiteX18" fmla="*/ 171127 w 1502950"/>
                <a:gd name="connsiteY18" fmla="*/ 470618 h 1664987"/>
                <a:gd name="connsiteX19" fmla="*/ 278302 w 1502950"/>
                <a:gd name="connsiteY19" fmla="*/ 821708 h 1664987"/>
                <a:gd name="connsiteX20" fmla="*/ 263569 w 1502950"/>
                <a:gd name="connsiteY20" fmla="*/ 213904 h 1664987"/>
                <a:gd name="connsiteX21" fmla="*/ 359193 w 1502950"/>
                <a:gd name="connsiteY21" fmla="*/ 109857 h 1664987"/>
                <a:gd name="connsiteX22" fmla="*/ 448673 w 1502950"/>
                <a:gd name="connsiteY22" fmla="*/ 182588 h 1664987"/>
                <a:gd name="connsiteX23" fmla="*/ 511810 w 1502950"/>
                <a:gd name="connsiteY23" fmla="*/ 785405 h 1664987"/>
                <a:gd name="connsiteX24" fmla="*/ 579054 w 1502950"/>
                <a:gd name="connsiteY24" fmla="*/ 112933 h 1664987"/>
                <a:gd name="connsiteX25" fmla="*/ 689878 w 1502950"/>
                <a:gd name="connsiteY25" fmla="*/ 27 h 1664987"/>
                <a:gd name="connsiteX0" fmla="*/ 689878 w 1497300"/>
                <a:gd name="connsiteY0" fmla="*/ 27 h 1664987"/>
                <a:gd name="connsiteX1" fmla="*/ 775731 w 1497300"/>
                <a:gd name="connsiteY1" fmla="*/ 121257 h 1664987"/>
                <a:gd name="connsiteX2" fmla="*/ 721528 w 1497300"/>
                <a:gd name="connsiteY2" fmla="*/ 779163 h 1664987"/>
                <a:gd name="connsiteX3" fmla="*/ 874131 w 1497300"/>
                <a:gd name="connsiteY3" fmla="*/ 209642 h 1664987"/>
                <a:gd name="connsiteX4" fmla="*/ 1007315 w 1497300"/>
                <a:gd name="connsiteY4" fmla="*/ 132748 h 1664987"/>
                <a:gd name="connsiteX5" fmla="*/ 1084209 w 1497300"/>
                <a:gd name="connsiteY5" fmla="*/ 265932 h 1664987"/>
                <a:gd name="connsiteX6" fmla="*/ 940734 w 1497300"/>
                <a:gd name="connsiteY6" fmla="*/ 874953 h 1664987"/>
                <a:gd name="connsiteX7" fmla="*/ 1041237 w 1497300"/>
                <a:gd name="connsiteY7" fmla="*/ 1000038 h 1664987"/>
                <a:gd name="connsiteX8" fmla="*/ 1322113 w 1497300"/>
                <a:gd name="connsiteY8" fmla="*/ 732173 h 1664987"/>
                <a:gd name="connsiteX9" fmla="*/ 1492312 w 1497300"/>
                <a:gd name="connsiteY9" fmla="*/ 784730 h 1664987"/>
                <a:gd name="connsiteX10" fmla="*/ 1421028 w 1497300"/>
                <a:gd name="connsiteY10" fmla="*/ 986145 h 1664987"/>
                <a:gd name="connsiteX11" fmla="*/ 1000021 w 1497300"/>
                <a:gd name="connsiteY11" fmla="*/ 1394477 h 1664987"/>
                <a:gd name="connsiteX12" fmla="*/ 591915 w 1497300"/>
                <a:gd name="connsiteY12" fmla="*/ 1664987 h 1664987"/>
                <a:gd name="connsiteX13" fmla="*/ 549052 w 1497300"/>
                <a:gd name="connsiteY13" fmla="*/ 1664987 h 1664987"/>
                <a:gd name="connsiteX14" fmla="*/ 106140 w 1497300"/>
                <a:gd name="connsiteY14" fmla="*/ 1222075 h 1664987"/>
                <a:gd name="connsiteX15" fmla="*/ 106140 w 1497300"/>
                <a:gd name="connsiteY15" fmla="*/ 1079200 h 1664987"/>
                <a:gd name="connsiteX16" fmla="*/ 444 w 1497300"/>
                <a:gd name="connsiteY16" fmla="*/ 584758 h 1664987"/>
                <a:gd name="connsiteX17" fmla="*/ 72414 w 1497300"/>
                <a:gd name="connsiteY17" fmla="*/ 415203 h 1664987"/>
                <a:gd name="connsiteX18" fmla="*/ 171127 w 1497300"/>
                <a:gd name="connsiteY18" fmla="*/ 470618 h 1664987"/>
                <a:gd name="connsiteX19" fmla="*/ 278302 w 1497300"/>
                <a:gd name="connsiteY19" fmla="*/ 821708 h 1664987"/>
                <a:gd name="connsiteX20" fmla="*/ 263569 w 1497300"/>
                <a:gd name="connsiteY20" fmla="*/ 213904 h 1664987"/>
                <a:gd name="connsiteX21" fmla="*/ 359193 w 1497300"/>
                <a:gd name="connsiteY21" fmla="*/ 109857 h 1664987"/>
                <a:gd name="connsiteX22" fmla="*/ 448673 w 1497300"/>
                <a:gd name="connsiteY22" fmla="*/ 182588 h 1664987"/>
                <a:gd name="connsiteX23" fmla="*/ 511810 w 1497300"/>
                <a:gd name="connsiteY23" fmla="*/ 785405 h 1664987"/>
                <a:gd name="connsiteX24" fmla="*/ 579054 w 1497300"/>
                <a:gd name="connsiteY24" fmla="*/ 112933 h 1664987"/>
                <a:gd name="connsiteX25" fmla="*/ 689878 w 1497300"/>
                <a:gd name="connsiteY25" fmla="*/ 27 h 1664987"/>
                <a:gd name="connsiteX0" fmla="*/ 689878 w 1506681"/>
                <a:gd name="connsiteY0" fmla="*/ 27 h 1664987"/>
                <a:gd name="connsiteX1" fmla="*/ 775731 w 1506681"/>
                <a:gd name="connsiteY1" fmla="*/ 121257 h 1664987"/>
                <a:gd name="connsiteX2" fmla="*/ 721528 w 1506681"/>
                <a:gd name="connsiteY2" fmla="*/ 779163 h 1664987"/>
                <a:gd name="connsiteX3" fmla="*/ 874131 w 1506681"/>
                <a:gd name="connsiteY3" fmla="*/ 209642 h 1664987"/>
                <a:gd name="connsiteX4" fmla="*/ 1007315 w 1506681"/>
                <a:gd name="connsiteY4" fmla="*/ 132748 h 1664987"/>
                <a:gd name="connsiteX5" fmla="*/ 1084209 w 1506681"/>
                <a:gd name="connsiteY5" fmla="*/ 265932 h 1664987"/>
                <a:gd name="connsiteX6" fmla="*/ 940734 w 1506681"/>
                <a:gd name="connsiteY6" fmla="*/ 874953 h 1664987"/>
                <a:gd name="connsiteX7" fmla="*/ 1041237 w 1506681"/>
                <a:gd name="connsiteY7" fmla="*/ 1000038 h 1664987"/>
                <a:gd name="connsiteX8" fmla="*/ 1322113 w 1506681"/>
                <a:gd name="connsiteY8" fmla="*/ 732173 h 1664987"/>
                <a:gd name="connsiteX9" fmla="*/ 1492312 w 1506681"/>
                <a:gd name="connsiteY9" fmla="*/ 784730 h 1664987"/>
                <a:gd name="connsiteX10" fmla="*/ 1421028 w 1506681"/>
                <a:gd name="connsiteY10" fmla="*/ 986145 h 1664987"/>
                <a:gd name="connsiteX11" fmla="*/ 1000021 w 1506681"/>
                <a:gd name="connsiteY11" fmla="*/ 1394477 h 1664987"/>
                <a:gd name="connsiteX12" fmla="*/ 591915 w 1506681"/>
                <a:gd name="connsiteY12" fmla="*/ 1664987 h 1664987"/>
                <a:gd name="connsiteX13" fmla="*/ 549052 w 1506681"/>
                <a:gd name="connsiteY13" fmla="*/ 1664987 h 1664987"/>
                <a:gd name="connsiteX14" fmla="*/ 106140 w 1506681"/>
                <a:gd name="connsiteY14" fmla="*/ 1222075 h 1664987"/>
                <a:gd name="connsiteX15" fmla="*/ 106140 w 1506681"/>
                <a:gd name="connsiteY15" fmla="*/ 1079200 h 1664987"/>
                <a:gd name="connsiteX16" fmla="*/ 444 w 1506681"/>
                <a:gd name="connsiteY16" fmla="*/ 584758 h 1664987"/>
                <a:gd name="connsiteX17" fmla="*/ 72414 w 1506681"/>
                <a:gd name="connsiteY17" fmla="*/ 415203 h 1664987"/>
                <a:gd name="connsiteX18" fmla="*/ 171127 w 1506681"/>
                <a:gd name="connsiteY18" fmla="*/ 470618 h 1664987"/>
                <a:gd name="connsiteX19" fmla="*/ 278302 w 1506681"/>
                <a:gd name="connsiteY19" fmla="*/ 821708 h 1664987"/>
                <a:gd name="connsiteX20" fmla="*/ 263569 w 1506681"/>
                <a:gd name="connsiteY20" fmla="*/ 213904 h 1664987"/>
                <a:gd name="connsiteX21" fmla="*/ 359193 w 1506681"/>
                <a:gd name="connsiteY21" fmla="*/ 109857 h 1664987"/>
                <a:gd name="connsiteX22" fmla="*/ 448673 w 1506681"/>
                <a:gd name="connsiteY22" fmla="*/ 182588 h 1664987"/>
                <a:gd name="connsiteX23" fmla="*/ 511810 w 1506681"/>
                <a:gd name="connsiteY23" fmla="*/ 785405 h 1664987"/>
                <a:gd name="connsiteX24" fmla="*/ 579054 w 1506681"/>
                <a:gd name="connsiteY24" fmla="*/ 112933 h 1664987"/>
                <a:gd name="connsiteX25" fmla="*/ 689878 w 1506681"/>
                <a:gd name="connsiteY25" fmla="*/ 27 h 1664987"/>
                <a:gd name="connsiteX0" fmla="*/ 689878 w 1501559"/>
                <a:gd name="connsiteY0" fmla="*/ 27 h 1664987"/>
                <a:gd name="connsiteX1" fmla="*/ 775731 w 1501559"/>
                <a:gd name="connsiteY1" fmla="*/ 121257 h 1664987"/>
                <a:gd name="connsiteX2" fmla="*/ 721528 w 1501559"/>
                <a:gd name="connsiteY2" fmla="*/ 779163 h 1664987"/>
                <a:gd name="connsiteX3" fmla="*/ 874131 w 1501559"/>
                <a:gd name="connsiteY3" fmla="*/ 209642 h 1664987"/>
                <a:gd name="connsiteX4" fmla="*/ 1007315 w 1501559"/>
                <a:gd name="connsiteY4" fmla="*/ 132748 h 1664987"/>
                <a:gd name="connsiteX5" fmla="*/ 1084209 w 1501559"/>
                <a:gd name="connsiteY5" fmla="*/ 265932 h 1664987"/>
                <a:gd name="connsiteX6" fmla="*/ 940734 w 1501559"/>
                <a:gd name="connsiteY6" fmla="*/ 874953 h 1664987"/>
                <a:gd name="connsiteX7" fmla="*/ 1041237 w 1501559"/>
                <a:gd name="connsiteY7" fmla="*/ 1000038 h 1664987"/>
                <a:gd name="connsiteX8" fmla="*/ 1322113 w 1501559"/>
                <a:gd name="connsiteY8" fmla="*/ 732173 h 1664987"/>
                <a:gd name="connsiteX9" fmla="*/ 1492312 w 1501559"/>
                <a:gd name="connsiteY9" fmla="*/ 784730 h 1664987"/>
                <a:gd name="connsiteX10" fmla="*/ 1439758 w 1501559"/>
                <a:gd name="connsiteY10" fmla="*/ 971577 h 1664987"/>
                <a:gd name="connsiteX11" fmla="*/ 1000021 w 1501559"/>
                <a:gd name="connsiteY11" fmla="*/ 1394477 h 1664987"/>
                <a:gd name="connsiteX12" fmla="*/ 591915 w 1501559"/>
                <a:gd name="connsiteY12" fmla="*/ 1664987 h 1664987"/>
                <a:gd name="connsiteX13" fmla="*/ 549052 w 1501559"/>
                <a:gd name="connsiteY13" fmla="*/ 1664987 h 1664987"/>
                <a:gd name="connsiteX14" fmla="*/ 106140 w 1501559"/>
                <a:gd name="connsiteY14" fmla="*/ 1222075 h 1664987"/>
                <a:gd name="connsiteX15" fmla="*/ 106140 w 1501559"/>
                <a:gd name="connsiteY15" fmla="*/ 1079200 h 1664987"/>
                <a:gd name="connsiteX16" fmla="*/ 444 w 1501559"/>
                <a:gd name="connsiteY16" fmla="*/ 584758 h 1664987"/>
                <a:gd name="connsiteX17" fmla="*/ 72414 w 1501559"/>
                <a:gd name="connsiteY17" fmla="*/ 415203 h 1664987"/>
                <a:gd name="connsiteX18" fmla="*/ 171127 w 1501559"/>
                <a:gd name="connsiteY18" fmla="*/ 470618 h 1664987"/>
                <a:gd name="connsiteX19" fmla="*/ 278302 w 1501559"/>
                <a:gd name="connsiteY19" fmla="*/ 821708 h 1664987"/>
                <a:gd name="connsiteX20" fmla="*/ 263569 w 1501559"/>
                <a:gd name="connsiteY20" fmla="*/ 213904 h 1664987"/>
                <a:gd name="connsiteX21" fmla="*/ 359193 w 1501559"/>
                <a:gd name="connsiteY21" fmla="*/ 109857 h 1664987"/>
                <a:gd name="connsiteX22" fmla="*/ 448673 w 1501559"/>
                <a:gd name="connsiteY22" fmla="*/ 182588 h 1664987"/>
                <a:gd name="connsiteX23" fmla="*/ 511810 w 1501559"/>
                <a:gd name="connsiteY23" fmla="*/ 785405 h 1664987"/>
                <a:gd name="connsiteX24" fmla="*/ 579054 w 1501559"/>
                <a:gd name="connsiteY24" fmla="*/ 112933 h 1664987"/>
                <a:gd name="connsiteX25" fmla="*/ 689878 w 1501559"/>
                <a:gd name="connsiteY25" fmla="*/ 27 h 1664987"/>
                <a:gd name="connsiteX0" fmla="*/ 689878 w 1503331"/>
                <a:gd name="connsiteY0" fmla="*/ 27 h 1664987"/>
                <a:gd name="connsiteX1" fmla="*/ 775731 w 1503331"/>
                <a:gd name="connsiteY1" fmla="*/ 121257 h 1664987"/>
                <a:gd name="connsiteX2" fmla="*/ 721528 w 1503331"/>
                <a:gd name="connsiteY2" fmla="*/ 779163 h 1664987"/>
                <a:gd name="connsiteX3" fmla="*/ 874131 w 1503331"/>
                <a:gd name="connsiteY3" fmla="*/ 209642 h 1664987"/>
                <a:gd name="connsiteX4" fmla="*/ 1007315 w 1503331"/>
                <a:gd name="connsiteY4" fmla="*/ 132748 h 1664987"/>
                <a:gd name="connsiteX5" fmla="*/ 1084209 w 1503331"/>
                <a:gd name="connsiteY5" fmla="*/ 265932 h 1664987"/>
                <a:gd name="connsiteX6" fmla="*/ 940734 w 1503331"/>
                <a:gd name="connsiteY6" fmla="*/ 874953 h 1664987"/>
                <a:gd name="connsiteX7" fmla="*/ 1041237 w 1503331"/>
                <a:gd name="connsiteY7" fmla="*/ 1000038 h 1664987"/>
                <a:gd name="connsiteX8" fmla="*/ 1322113 w 1503331"/>
                <a:gd name="connsiteY8" fmla="*/ 732173 h 1664987"/>
                <a:gd name="connsiteX9" fmla="*/ 1492312 w 1503331"/>
                <a:gd name="connsiteY9" fmla="*/ 784730 h 1664987"/>
                <a:gd name="connsiteX10" fmla="*/ 1439758 w 1503331"/>
                <a:gd name="connsiteY10" fmla="*/ 971577 h 1664987"/>
                <a:gd name="connsiteX11" fmla="*/ 1000021 w 1503331"/>
                <a:gd name="connsiteY11" fmla="*/ 1394477 h 1664987"/>
                <a:gd name="connsiteX12" fmla="*/ 591915 w 1503331"/>
                <a:gd name="connsiteY12" fmla="*/ 1664987 h 1664987"/>
                <a:gd name="connsiteX13" fmla="*/ 549052 w 1503331"/>
                <a:gd name="connsiteY13" fmla="*/ 1664987 h 1664987"/>
                <a:gd name="connsiteX14" fmla="*/ 106140 w 1503331"/>
                <a:gd name="connsiteY14" fmla="*/ 1222075 h 1664987"/>
                <a:gd name="connsiteX15" fmla="*/ 106140 w 1503331"/>
                <a:gd name="connsiteY15" fmla="*/ 1079200 h 1664987"/>
                <a:gd name="connsiteX16" fmla="*/ 444 w 1503331"/>
                <a:gd name="connsiteY16" fmla="*/ 584758 h 1664987"/>
                <a:gd name="connsiteX17" fmla="*/ 72414 w 1503331"/>
                <a:gd name="connsiteY17" fmla="*/ 415203 h 1664987"/>
                <a:gd name="connsiteX18" fmla="*/ 171127 w 1503331"/>
                <a:gd name="connsiteY18" fmla="*/ 470618 h 1664987"/>
                <a:gd name="connsiteX19" fmla="*/ 278302 w 1503331"/>
                <a:gd name="connsiteY19" fmla="*/ 821708 h 1664987"/>
                <a:gd name="connsiteX20" fmla="*/ 263569 w 1503331"/>
                <a:gd name="connsiteY20" fmla="*/ 213904 h 1664987"/>
                <a:gd name="connsiteX21" fmla="*/ 359193 w 1503331"/>
                <a:gd name="connsiteY21" fmla="*/ 109857 h 1664987"/>
                <a:gd name="connsiteX22" fmla="*/ 448673 w 1503331"/>
                <a:gd name="connsiteY22" fmla="*/ 182588 h 1664987"/>
                <a:gd name="connsiteX23" fmla="*/ 511810 w 1503331"/>
                <a:gd name="connsiteY23" fmla="*/ 785405 h 1664987"/>
                <a:gd name="connsiteX24" fmla="*/ 579054 w 1503331"/>
                <a:gd name="connsiteY24" fmla="*/ 112933 h 1664987"/>
                <a:gd name="connsiteX25" fmla="*/ 689878 w 1503331"/>
                <a:gd name="connsiteY25" fmla="*/ 27 h 1664987"/>
                <a:gd name="connsiteX0" fmla="*/ 689878 w 1510728"/>
                <a:gd name="connsiteY0" fmla="*/ 27 h 1664987"/>
                <a:gd name="connsiteX1" fmla="*/ 775731 w 1510728"/>
                <a:gd name="connsiteY1" fmla="*/ 121257 h 1664987"/>
                <a:gd name="connsiteX2" fmla="*/ 721528 w 1510728"/>
                <a:gd name="connsiteY2" fmla="*/ 779163 h 1664987"/>
                <a:gd name="connsiteX3" fmla="*/ 874131 w 1510728"/>
                <a:gd name="connsiteY3" fmla="*/ 209642 h 1664987"/>
                <a:gd name="connsiteX4" fmla="*/ 1007315 w 1510728"/>
                <a:gd name="connsiteY4" fmla="*/ 132748 h 1664987"/>
                <a:gd name="connsiteX5" fmla="*/ 1084209 w 1510728"/>
                <a:gd name="connsiteY5" fmla="*/ 265932 h 1664987"/>
                <a:gd name="connsiteX6" fmla="*/ 940734 w 1510728"/>
                <a:gd name="connsiteY6" fmla="*/ 874953 h 1664987"/>
                <a:gd name="connsiteX7" fmla="*/ 1041237 w 1510728"/>
                <a:gd name="connsiteY7" fmla="*/ 1000038 h 1664987"/>
                <a:gd name="connsiteX8" fmla="*/ 1322113 w 1510728"/>
                <a:gd name="connsiteY8" fmla="*/ 732173 h 1664987"/>
                <a:gd name="connsiteX9" fmla="*/ 1492312 w 1510728"/>
                <a:gd name="connsiteY9" fmla="*/ 784730 h 1664987"/>
                <a:gd name="connsiteX10" fmla="*/ 1439758 w 1510728"/>
                <a:gd name="connsiteY10" fmla="*/ 971577 h 1664987"/>
                <a:gd name="connsiteX11" fmla="*/ 1000021 w 1510728"/>
                <a:gd name="connsiteY11" fmla="*/ 1394477 h 1664987"/>
                <a:gd name="connsiteX12" fmla="*/ 591915 w 1510728"/>
                <a:gd name="connsiteY12" fmla="*/ 1664987 h 1664987"/>
                <a:gd name="connsiteX13" fmla="*/ 549052 w 1510728"/>
                <a:gd name="connsiteY13" fmla="*/ 1664987 h 1664987"/>
                <a:gd name="connsiteX14" fmla="*/ 106140 w 1510728"/>
                <a:gd name="connsiteY14" fmla="*/ 1222075 h 1664987"/>
                <a:gd name="connsiteX15" fmla="*/ 106140 w 1510728"/>
                <a:gd name="connsiteY15" fmla="*/ 1079200 h 1664987"/>
                <a:gd name="connsiteX16" fmla="*/ 444 w 1510728"/>
                <a:gd name="connsiteY16" fmla="*/ 584758 h 1664987"/>
                <a:gd name="connsiteX17" fmla="*/ 72414 w 1510728"/>
                <a:gd name="connsiteY17" fmla="*/ 415203 h 1664987"/>
                <a:gd name="connsiteX18" fmla="*/ 171127 w 1510728"/>
                <a:gd name="connsiteY18" fmla="*/ 470618 h 1664987"/>
                <a:gd name="connsiteX19" fmla="*/ 278302 w 1510728"/>
                <a:gd name="connsiteY19" fmla="*/ 821708 h 1664987"/>
                <a:gd name="connsiteX20" fmla="*/ 263569 w 1510728"/>
                <a:gd name="connsiteY20" fmla="*/ 213904 h 1664987"/>
                <a:gd name="connsiteX21" fmla="*/ 359193 w 1510728"/>
                <a:gd name="connsiteY21" fmla="*/ 109857 h 1664987"/>
                <a:gd name="connsiteX22" fmla="*/ 448673 w 1510728"/>
                <a:gd name="connsiteY22" fmla="*/ 182588 h 1664987"/>
                <a:gd name="connsiteX23" fmla="*/ 511810 w 1510728"/>
                <a:gd name="connsiteY23" fmla="*/ 785405 h 1664987"/>
                <a:gd name="connsiteX24" fmla="*/ 579054 w 1510728"/>
                <a:gd name="connsiteY24" fmla="*/ 112933 h 1664987"/>
                <a:gd name="connsiteX25" fmla="*/ 689878 w 1510728"/>
                <a:gd name="connsiteY25" fmla="*/ 27 h 1664987"/>
                <a:gd name="connsiteX0" fmla="*/ 689878 w 1510241"/>
                <a:gd name="connsiteY0" fmla="*/ 27 h 1664987"/>
                <a:gd name="connsiteX1" fmla="*/ 775731 w 1510241"/>
                <a:gd name="connsiteY1" fmla="*/ 121257 h 1664987"/>
                <a:gd name="connsiteX2" fmla="*/ 721528 w 1510241"/>
                <a:gd name="connsiteY2" fmla="*/ 779163 h 1664987"/>
                <a:gd name="connsiteX3" fmla="*/ 874131 w 1510241"/>
                <a:gd name="connsiteY3" fmla="*/ 209642 h 1664987"/>
                <a:gd name="connsiteX4" fmla="*/ 1007315 w 1510241"/>
                <a:gd name="connsiteY4" fmla="*/ 132748 h 1664987"/>
                <a:gd name="connsiteX5" fmla="*/ 1084209 w 1510241"/>
                <a:gd name="connsiteY5" fmla="*/ 265932 h 1664987"/>
                <a:gd name="connsiteX6" fmla="*/ 940734 w 1510241"/>
                <a:gd name="connsiteY6" fmla="*/ 874953 h 1664987"/>
                <a:gd name="connsiteX7" fmla="*/ 1041237 w 1510241"/>
                <a:gd name="connsiteY7" fmla="*/ 1000038 h 1664987"/>
                <a:gd name="connsiteX8" fmla="*/ 1322113 w 1510241"/>
                <a:gd name="connsiteY8" fmla="*/ 732173 h 1664987"/>
                <a:gd name="connsiteX9" fmla="*/ 1488150 w 1510241"/>
                <a:gd name="connsiteY9" fmla="*/ 749351 h 1664987"/>
                <a:gd name="connsiteX10" fmla="*/ 1439758 w 1510241"/>
                <a:gd name="connsiteY10" fmla="*/ 971577 h 1664987"/>
                <a:gd name="connsiteX11" fmla="*/ 1000021 w 1510241"/>
                <a:gd name="connsiteY11" fmla="*/ 1394477 h 1664987"/>
                <a:gd name="connsiteX12" fmla="*/ 591915 w 1510241"/>
                <a:gd name="connsiteY12" fmla="*/ 1664987 h 1664987"/>
                <a:gd name="connsiteX13" fmla="*/ 549052 w 1510241"/>
                <a:gd name="connsiteY13" fmla="*/ 1664987 h 1664987"/>
                <a:gd name="connsiteX14" fmla="*/ 106140 w 1510241"/>
                <a:gd name="connsiteY14" fmla="*/ 1222075 h 1664987"/>
                <a:gd name="connsiteX15" fmla="*/ 106140 w 1510241"/>
                <a:gd name="connsiteY15" fmla="*/ 1079200 h 1664987"/>
                <a:gd name="connsiteX16" fmla="*/ 444 w 1510241"/>
                <a:gd name="connsiteY16" fmla="*/ 584758 h 1664987"/>
                <a:gd name="connsiteX17" fmla="*/ 72414 w 1510241"/>
                <a:gd name="connsiteY17" fmla="*/ 415203 h 1664987"/>
                <a:gd name="connsiteX18" fmla="*/ 171127 w 1510241"/>
                <a:gd name="connsiteY18" fmla="*/ 470618 h 1664987"/>
                <a:gd name="connsiteX19" fmla="*/ 278302 w 1510241"/>
                <a:gd name="connsiteY19" fmla="*/ 821708 h 1664987"/>
                <a:gd name="connsiteX20" fmla="*/ 263569 w 1510241"/>
                <a:gd name="connsiteY20" fmla="*/ 213904 h 1664987"/>
                <a:gd name="connsiteX21" fmla="*/ 359193 w 1510241"/>
                <a:gd name="connsiteY21" fmla="*/ 109857 h 1664987"/>
                <a:gd name="connsiteX22" fmla="*/ 448673 w 1510241"/>
                <a:gd name="connsiteY22" fmla="*/ 182588 h 1664987"/>
                <a:gd name="connsiteX23" fmla="*/ 511810 w 1510241"/>
                <a:gd name="connsiteY23" fmla="*/ 785405 h 1664987"/>
                <a:gd name="connsiteX24" fmla="*/ 579054 w 1510241"/>
                <a:gd name="connsiteY24" fmla="*/ 112933 h 1664987"/>
                <a:gd name="connsiteX25" fmla="*/ 689878 w 1510241"/>
                <a:gd name="connsiteY25" fmla="*/ 27 h 1664987"/>
                <a:gd name="connsiteX0" fmla="*/ 689878 w 1510241"/>
                <a:gd name="connsiteY0" fmla="*/ 27 h 1664987"/>
                <a:gd name="connsiteX1" fmla="*/ 775731 w 1510241"/>
                <a:gd name="connsiteY1" fmla="*/ 121257 h 1664987"/>
                <a:gd name="connsiteX2" fmla="*/ 721528 w 1510241"/>
                <a:gd name="connsiteY2" fmla="*/ 779163 h 1664987"/>
                <a:gd name="connsiteX3" fmla="*/ 874131 w 1510241"/>
                <a:gd name="connsiteY3" fmla="*/ 209642 h 1664987"/>
                <a:gd name="connsiteX4" fmla="*/ 1007315 w 1510241"/>
                <a:gd name="connsiteY4" fmla="*/ 132748 h 1664987"/>
                <a:gd name="connsiteX5" fmla="*/ 1084209 w 1510241"/>
                <a:gd name="connsiteY5" fmla="*/ 265932 h 1664987"/>
                <a:gd name="connsiteX6" fmla="*/ 940734 w 1510241"/>
                <a:gd name="connsiteY6" fmla="*/ 874953 h 1664987"/>
                <a:gd name="connsiteX7" fmla="*/ 1041237 w 1510241"/>
                <a:gd name="connsiteY7" fmla="*/ 1000038 h 1664987"/>
                <a:gd name="connsiteX8" fmla="*/ 1322113 w 1510241"/>
                <a:gd name="connsiteY8" fmla="*/ 732173 h 1664987"/>
                <a:gd name="connsiteX9" fmla="*/ 1488150 w 1510241"/>
                <a:gd name="connsiteY9" fmla="*/ 749351 h 1664987"/>
                <a:gd name="connsiteX10" fmla="*/ 1439758 w 1510241"/>
                <a:gd name="connsiteY10" fmla="*/ 971577 h 1664987"/>
                <a:gd name="connsiteX11" fmla="*/ 1000021 w 1510241"/>
                <a:gd name="connsiteY11" fmla="*/ 1394477 h 1664987"/>
                <a:gd name="connsiteX12" fmla="*/ 591915 w 1510241"/>
                <a:gd name="connsiteY12" fmla="*/ 1664987 h 1664987"/>
                <a:gd name="connsiteX13" fmla="*/ 549052 w 1510241"/>
                <a:gd name="connsiteY13" fmla="*/ 1664987 h 1664987"/>
                <a:gd name="connsiteX14" fmla="*/ 106140 w 1510241"/>
                <a:gd name="connsiteY14" fmla="*/ 1222075 h 1664987"/>
                <a:gd name="connsiteX15" fmla="*/ 106140 w 1510241"/>
                <a:gd name="connsiteY15" fmla="*/ 1079200 h 1664987"/>
                <a:gd name="connsiteX16" fmla="*/ 444 w 1510241"/>
                <a:gd name="connsiteY16" fmla="*/ 584758 h 1664987"/>
                <a:gd name="connsiteX17" fmla="*/ 72414 w 1510241"/>
                <a:gd name="connsiteY17" fmla="*/ 415203 h 1664987"/>
                <a:gd name="connsiteX18" fmla="*/ 171127 w 1510241"/>
                <a:gd name="connsiteY18" fmla="*/ 470618 h 1664987"/>
                <a:gd name="connsiteX19" fmla="*/ 278302 w 1510241"/>
                <a:gd name="connsiteY19" fmla="*/ 821708 h 1664987"/>
                <a:gd name="connsiteX20" fmla="*/ 263569 w 1510241"/>
                <a:gd name="connsiteY20" fmla="*/ 213904 h 1664987"/>
                <a:gd name="connsiteX21" fmla="*/ 359193 w 1510241"/>
                <a:gd name="connsiteY21" fmla="*/ 109857 h 1664987"/>
                <a:gd name="connsiteX22" fmla="*/ 448673 w 1510241"/>
                <a:gd name="connsiteY22" fmla="*/ 182588 h 1664987"/>
                <a:gd name="connsiteX23" fmla="*/ 511810 w 1510241"/>
                <a:gd name="connsiteY23" fmla="*/ 785405 h 1664987"/>
                <a:gd name="connsiteX24" fmla="*/ 579054 w 1510241"/>
                <a:gd name="connsiteY24" fmla="*/ 112933 h 1664987"/>
                <a:gd name="connsiteX25" fmla="*/ 689878 w 1510241"/>
                <a:gd name="connsiteY25" fmla="*/ 27 h 1664987"/>
                <a:gd name="connsiteX0" fmla="*/ 689878 w 1510241"/>
                <a:gd name="connsiteY0" fmla="*/ 27 h 1664987"/>
                <a:gd name="connsiteX1" fmla="*/ 775731 w 1510241"/>
                <a:gd name="connsiteY1" fmla="*/ 121257 h 1664987"/>
                <a:gd name="connsiteX2" fmla="*/ 721528 w 1510241"/>
                <a:gd name="connsiteY2" fmla="*/ 779163 h 1664987"/>
                <a:gd name="connsiteX3" fmla="*/ 874131 w 1510241"/>
                <a:gd name="connsiteY3" fmla="*/ 209642 h 1664987"/>
                <a:gd name="connsiteX4" fmla="*/ 1007315 w 1510241"/>
                <a:gd name="connsiteY4" fmla="*/ 132748 h 1664987"/>
                <a:gd name="connsiteX5" fmla="*/ 1084209 w 1510241"/>
                <a:gd name="connsiteY5" fmla="*/ 265932 h 1664987"/>
                <a:gd name="connsiteX6" fmla="*/ 940734 w 1510241"/>
                <a:gd name="connsiteY6" fmla="*/ 874953 h 1664987"/>
                <a:gd name="connsiteX7" fmla="*/ 1018345 w 1510241"/>
                <a:gd name="connsiteY7" fmla="*/ 983389 h 1664987"/>
                <a:gd name="connsiteX8" fmla="*/ 1322113 w 1510241"/>
                <a:gd name="connsiteY8" fmla="*/ 732173 h 1664987"/>
                <a:gd name="connsiteX9" fmla="*/ 1488150 w 1510241"/>
                <a:gd name="connsiteY9" fmla="*/ 749351 h 1664987"/>
                <a:gd name="connsiteX10" fmla="*/ 1439758 w 1510241"/>
                <a:gd name="connsiteY10" fmla="*/ 971577 h 1664987"/>
                <a:gd name="connsiteX11" fmla="*/ 1000021 w 1510241"/>
                <a:gd name="connsiteY11" fmla="*/ 1394477 h 1664987"/>
                <a:gd name="connsiteX12" fmla="*/ 591915 w 1510241"/>
                <a:gd name="connsiteY12" fmla="*/ 1664987 h 1664987"/>
                <a:gd name="connsiteX13" fmla="*/ 549052 w 1510241"/>
                <a:gd name="connsiteY13" fmla="*/ 1664987 h 1664987"/>
                <a:gd name="connsiteX14" fmla="*/ 106140 w 1510241"/>
                <a:gd name="connsiteY14" fmla="*/ 1222075 h 1664987"/>
                <a:gd name="connsiteX15" fmla="*/ 106140 w 1510241"/>
                <a:gd name="connsiteY15" fmla="*/ 1079200 h 1664987"/>
                <a:gd name="connsiteX16" fmla="*/ 444 w 1510241"/>
                <a:gd name="connsiteY16" fmla="*/ 584758 h 1664987"/>
                <a:gd name="connsiteX17" fmla="*/ 72414 w 1510241"/>
                <a:gd name="connsiteY17" fmla="*/ 415203 h 1664987"/>
                <a:gd name="connsiteX18" fmla="*/ 171127 w 1510241"/>
                <a:gd name="connsiteY18" fmla="*/ 470618 h 1664987"/>
                <a:gd name="connsiteX19" fmla="*/ 278302 w 1510241"/>
                <a:gd name="connsiteY19" fmla="*/ 821708 h 1664987"/>
                <a:gd name="connsiteX20" fmla="*/ 263569 w 1510241"/>
                <a:gd name="connsiteY20" fmla="*/ 213904 h 1664987"/>
                <a:gd name="connsiteX21" fmla="*/ 359193 w 1510241"/>
                <a:gd name="connsiteY21" fmla="*/ 109857 h 1664987"/>
                <a:gd name="connsiteX22" fmla="*/ 448673 w 1510241"/>
                <a:gd name="connsiteY22" fmla="*/ 182588 h 1664987"/>
                <a:gd name="connsiteX23" fmla="*/ 511810 w 1510241"/>
                <a:gd name="connsiteY23" fmla="*/ 785405 h 1664987"/>
                <a:gd name="connsiteX24" fmla="*/ 579054 w 1510241"/>
                <a:gd name="connsiteY24" fmla="*/ 112933 h 1664987"/>
                <a:gd name="connsiteX25" fmla="*/ 689878 w 1510241"/>
                <a:gd name="connsiteY25" fmla="*/ 27 h 1664987"/>
                <a:gd name="connsiteX0" fmla="*/ 689878 w 1510241"/>
                <a:gd name="connsiteY0" fmla="*/ 27 h 1664987"/>
                <a:gd name="connsiteX1" fmla="*/ 775731 w 1510241"/>
                <a:gd name="connsiteY1" fmla="*/ 121257 h 1664987"/>
                <a:gd name="connsiteX2" fmla="*/ 721528 w 1510241"/>
                <a:gd name="connsiteY2" fmla="*/ 779163 h 1664987"/>
                <a:gd name="connsiteX3" fmla="*/ 874131 w 1510241"/>
                <a:gd name="connsiteY3" fmla="*/ 209642 h 1664987"/>
                <a:gd name="connsiteX4" fmla="*/ 1007315 w 1510241"/>
                <a:gd name="connsiteY4" fmla="*/ 132748 h 1664987"/>
                <a:gd name="connsiteX5" fmla="*/ 1084209 w 1510241"/>
                <a:gd name="connsiteY5" fmla="*/ 265932 h 1664987"/>
                <a:gd name="connsiteX6" fmla="*/ 940734 w 1510241"/>
                <a:gd name="connsiteY6" fmla="*/ 874953 h 1664987"/>
                <a:gd name="connsiteX7" fmla="*/ 1018345 w 1510241"/>
                <a:gd name="connsiteY7" fmla="*/ 983389 h 1664987"/>
                <a:gd name="connsiteX8" fmla="*/ 1322113 w 1510241"/>
                <a:gd name="connsiteY8" fmla="*/ 732173 h 1664987"/>
                <a:gd name="connsiteX9" fmla="*/ 1488150 w 1510241"/>
                <a:gd name="connsiteY9" fmla="*/ 749351 h 1664987"/>
                <a:gd name="connsiteX10" fmla="*/ 1439758 w 1510241"/>
                <a:gd name="connsiteY10" fmla="*/ 971577 h 1664987"/>
                <a:gd name="connsiteX11" fmla="*/ 1000021 w 1510241"/>
                <a:gd name="connsiteY11" fmla="*/ 1394477 h 1664987"/>
                <a:gd name="connsiteX12" fmla="*/ 591915 w 1510241"/>
                <a:gd name="connsiteY12" fmla="*/ 1664987 h 1664987"/>
                <a:gd name="connsiteX13" fmla="*/ 549052 w 1510241"/>
                <a:gd name="connsiteY13" fmla="*/ 1664987 h 1664987"/>
                <a:gd name="connsiteX14" fmla="*/ 106140 w 1510241"/>
                <a:gd name="connsiteY14" fmla="*/ 1222075 h 1664987"/>
                <a:gd name="connsiteX15" fmla="*/ 106140 w 1510241"/>
                <a:gd name="connsiteY15" fmla="*/ 1079200 h 1664987"/>
                <a:gd name="connsiteX16" fmla="*/ 444 w 1510241"/>
                <a:gd name="connsiteY16" fmla="*/ 584758 h 1664987"/>
                <a:gd name="connsiteX17" fmla="*/ 72414 w 1510241"/>
                <a:gd name="connsiteY17" fmla="*/ 415203 h 1664987"/>
                <a:gd name="connsiteX18" fmla="*/ 171127 w 1510241"/>
                <a:gd name="connsiteY18" fmla="*/ 470618 h 1664987"/>
                <a:gd name="connsiteX19" fmla="*/ 278302 w 1510241"/>
                <a:gd name="connsiteY19" fmla="*/ 821708 h 1664987"/>
                <a:gd name="connsiteX20" fmla="*/ 263569 w 1510241"/>
                <a:gd name="connsiteY20" fmla="*/ 213904 h 1664987"/>
                <a:gd name="connsiteX21" fmla="*/ 359193 w 1510241"/>
                <a:gd name="connsiteY21" fmla="*/ 109857 h 1664987"/>
                <a:gd name="connsiteX22" fmla="*/ 448673 w 1510241"/>
                <a:gd name="connsiteY22" fmla="*/ 182588 h 1664987"/>
                <a:gd name="connsiteX23" fmla="*/ 511810 w 1510241"/>
                <a:gd name="connsiteY23" fmla="*/ 785405 h 1664987"/>
                <a:gd name="connsiteX24" fmla="*/ 579054 w 1510241"/>
                <a:gd name="connsiteY24" fmla="*/ 112933 h 1664987"/>
                <a:gd name="connsiteX25" fmla="*/ 689878 w 1510241"/>
                <a:gd name="connsiteY25" fmla="*/ 27 h 1664987"/>
                <a:gd name="connsiteX0" fmla="*/ 689878 w 1510241"/>
                <a:gd name="connsiteY0" fmla="*/ 57 h 1665017"/>
                <a:gd name="connsiteX1" fmla="*/ 796542 w 1510241"/>
                <a:gd name="connsiteY1" fmla="*/ 125449 h 1665017"/>
                <a:gd name="connsiteX2" fmla="*/ 721528 w 1510241"/>
                <a:gd name="connsiteY2" fmla="*/ 779193 h 1665017"/>
                <a:gd name="connsiteX3" fmla="*/ 874131 w 1510241"/>
                <a:gd name="connsiteY3" fmla="*/ 209672 h 1665017"/>
                <a:gd name="connsiteX4" fmla="*/ 1007315 w 1510241"/>
                <a:gd name="connsiteY4" fmla="*/ 132778 h 1665017"/>
                <a:gd name="connsiteX5" fmla="*/ 1084209 w 1510241"/>
                <a:gd name="connsiteY5" fmla="*/ 265962 h 1665017"/>
                <a:gd name="connsiteX6" fmla="*/ 940734 w 1510241"/>
                <a:gd name="connsiteY6" fmla="*/ 874983 h 1665017"/>
                <a:gd name="connsiteX7" fmla="*/ 1018345 w 1510241"/>
                <a:gd name="connsiteY7" fmla="*/ 983419 h 1665017"/>
                <a:gd name="connsiteX8" fmla="*/ 1322113 w 1510241"/>
                <a:gd name="connsiteY8" fmla="*/ 732203 h 1665017"/>
                <a:gd name="connsiteX9" fmla="*/ 1488150 w 1510241"/>
                <a:gd name="connsiteY9" fmla="*/ 749381 h 1665017"/>
                <a:gd name="connsiteX10" fmla="*/ 1439758 w 1510241"/>
                <a:gd name="connsiteY10" fmla="*/ 971607 h 1665017"/>
                <a:gd name="connsiteX11" fmla="*/ 1000021 w 1510241"/>
                <a:gd name="connsiteY11" fmla="*/ 1394507 h 1665017"/>
                <a:gd name="connsiteX12" fmla="*/ 591915 w 1510241"/>
                <a:gd name="connsiteY12" fmla="*/ 1665017 h 1665017"/>
                <a:gd name="connsiteX13" fmla="*/ 549052 w 1510241"/>
                <a:gd name="connsiteY13" fmla="*/ 1665017 h 1665017"/>
                <a:gd name="connsiteX14" fmla="*/ 106140 w 1510241"/>
                <a:gd name="connsiteY14" fmla="*/ 1222105 h 1665017"/>
                <a:gd name="connsiteX15" fmla="*/ 106140 w 1510241"/>
                <a:gd name="connsiteY15" fmla="*/ 1079230 h 1665017"/>
                <a:gd name="connsiteX16" fmla="*/ 444 w 1510241"/>
                <a:gd name="connsiteY16" fmla="*/ 584788 h 1665017"/>
                <a:gd name="connsiteX17" fmla="*/ 72414 w 1510241"/>
                <a:gd name="connsiteY17" fmla="*/ 415233 h 1665017"/>
                <a:gd name="connsiteX18" fmla="*/ 171127 w 1510241"/>
                <a:gd name="connsiteY18" fmla="*/ 470648 h 1665017"/>
                <a:gd name="connsiteX19" fmla="*/ 278302 w 1510241"/>
                <a:gd name="connsiteY19" fmla="*/ 821738 h 1665017"/>
                <a:gd name="connsiteX20" fmla="*/ 263569 w 1510241"/>
                <a:gd name="connsiteY20" fmla="*/ 213934 h 1665017"/>
                <a:gd name="connsiteX21" fmla="*/ 359193 w 1510241"/>
                <a:gd name="connsiteY21" fmla="*/ 109887 h 1665017"/>
                <a:gd name="connsiteX22" fmla="*/ 448673 w 1510241"/>
                <a:gd name="connsiteY22" fmla="*/ 182618 h 1665017"/>
                <a:gd name="connsiteX23" fmla="*/ 511810 w 1510241"/>
                <a:gd name="connsiteY23" fmla="*/ 785435 h 1665017"/>
                <a:gd name="connsiteX24" fmla="*/ 579054 w 1510241"/>
                <a:gd name="connsiteY24" fmla="*/ 112963 h 1665017"/>
                <a:gd name="connsiteX25" fmla="*/ 689878 w 1510241"/>
                <a:gd name="connsiteY25" fmla="*/ 57 h 1665017"/>
                <a:gd name="connsiteX0" fmla="*/ 689878 w 1510241"/>
                <a:gd name="connsiteY0" fmla="*/ 21581 h 1686541"/>
                <a:gd name="connsiteX1" fmla="*/ 796542 w 1510241"/>
                <a:gd name="connsiteY1" fmla="*/ 146973 h 1686541"/>
                <a:gd name="connsiteX2" fmla="*/ 721528 w 1510241"/>
                <a:gd name="connsiteY2" fmla="*/ 800717 h 1686541"/>
                <a:gd name="connsiteX3" fmla="*/ 874131 w 1510241"/>
                <a:gd name="connsiteY3" fmla="*/ 231196 h 1686541"/>
                <a:gd name="connsiteX4" fmla="*/ 1007315 w 1510241"/>
                <a:gd name="connsiteY4" fmla="*/ 154302 h 1686541"/>
                <a:gd name="connsiteX5" fmla="*/ 1084209 w 1510241"/>
                <a:gd name="connsiteY5" fmla="*/ 287486 h 1686541"/>
                <a:gd name="connsiteX6" fmla="*/ 940734 w 1510241"/>
                <a:gd name="connsiteY6" fmla="*/ 896507 h 1686541"/>
                <a:gd name="connsiteX7" fmla="*/ 1018345 w 1510241"/>
                <a:gd name="connsiteY7" fmla="*/ 1004943 h 1686541"/>
                <a:gd name="connsiteX8" fmla="*/ 1322113 w 1510241"/>
                <a:gd name="connsiteY8" fmla="*/ 753727 h 1686541"/>
                <a:gd name="connsiteX9" fmla="*/ 1488150 w 1510241"/>
                <a:gd name="connsiteY9" fmla="*/ 770905 h 1686541"/>
                <a:gd name="connsiteX10" fmla="*/ 1439758 w 1510241"/>
                <a:gd name="connsiteY10" fmla="*/ 993131 h 1686541"/>
                <a:gd name="connsiteX11" fmla="*/ 1000021 w 1510241"/>
                <a:gd name="connsiteY11" fmla="*/ 1416031 h 1686541"/>
                <a:gd name="connsiteX12" fmla="*/ 591915 w 1510241"/>
                <a:gd name="connsiteY12" fmla="*/ 1686541 h 1686541"/>
                <a:gd name="connsiteX13" fmla="*/ 549052 w 1510241"/>
                <a:gd name="connsiteY13" fmla="*/ 1686541 h 1686541"/>
                <a:gd name="connsiteX14" fmla="*/ 106140 w 1510241"/>
                <a:gd name="connsiteY14" fmla="*/ 1243629 h 1686541"/>
                <a:gd name="connsiteX15" fmla="*/ 106140 w 1510241"/>
                <a:gd name="connsiteY15" fmla="*/ 1100754 h 1686541"/>
                <a:gd name="connsiteX16" fmla="*/ 444 w 1510241"/>
                <a:gd name="connsiteY16" fmla="*/ 606312 h 1686541"/>
                <a:gd name="connsiteX17" fmla="*/ 72414 w 1510241"/>
                <a:gd name="connsiteY17" fmla="*/ 436757 h 1686541"/>
                <a:gd name="connsiteX18" fmla="*/ 171127 w 1510241"/>
                <a:gd name="connsiteY18" fmla="*/ 492172 h 1686541"/>
                <a:gd name="connsiteX19" fmla="*/ 278302 w 1510241"/>
                <a:gd name="connsiteY19" fmla="*/ 843262 h 1686541"/>
                <a:gd name="connsiteX20" fmla="*/ 263569 w 1510241"/>
                <a:gd name="connsiteY20" fmla="*/ 235458 h 1686541"/>
                <a:gd name="connsiteX21" fmla="*/ 359193 w 1510241"/>
                <a:gd name="connsiteY21" fmla="*/ 131411 h 1686541"/>
                <a:gd name="connsiteX22" fmla="*/ 448673 w 1510241"/>
                <a:gd name="connsiteY22" fmla="*/ 204142 h 1686541"/>
                <a:gd name="connsiteX23" fmla="*/ 511810 w 1510241"/>
                <a:gd name="connsiteY23" fmla="*/ 806959 h 1686541"/>
                <a:gd name="connsiteX24" fmla="*/ 579054 w 1510241"/>
                <a:gd name="connsiteY24" fmla="*/ 134487 h 1686541"/>
                <a:gd name="connsiteX25" fmla="*/ 689878 w 1510241"/>
                <a:gd name="connsiteY25" fmla="*/ 21581 h 1686541"/>
                <a:gd name="connsiteX0" fmla="*/ 689878 w 1510241"/>
                <a:gd name="connsiteY0" fmla="*/ 58 h 1665018"/>
                <a:gd name="connsiteX1" fmla="*/ 796542 w 1510241"/>
                <a:gd name="connsiteY1" fmla="*/ 125450 h 1665018"/>
                <a:gd name="connsiteX2" fmla="*/ 721528 w 1510241"/>
                <a:gd name="connsiteY2" fmla="*/ 779194 h 1665018"/>
                <a:gd name="connsiteX3" fmla="*/ 874131 w 1510241"/>
                <a:gd name="connsiteY3" fmla="*/ 209673 h 1665018"/>
                <a:gd name="connsiteX4" fmla="*/ 1007315 w 1510241"/>
                <a:gd name="connsiteY4" fmla="*/ 132779 h 1665018"/>
                <a:gd name="connsiteX5" fmla="*/ 1084209 w 1510241"/>
                <a:gd name="connsiteY5" fmla="*/ 265963 h 1665018"/>
                <a:gd name="connsiteX6" fmla="*/ 940734 w 1510241"/>
                <a:gd name="connsiteY6" fmla="*/ 874984 h 1665018"/>
                <a:gd name="connsiteX7" fmla="*/ 1018345 w 1510241"/>
                <a:gd name="connsiteY7" fmla="*/ 983420 h 1665018"/>
                <a:gd name="connsiteX8" fmla="*/ 1322113 w 1510241"/>
                <a:gd name="connsiteY8" fmla="*/ 732204 h 1665018"/>
                <a:gd name="connsiteX9" fmla="*/ 1488150 w 1510241"/>
                <a:gd name="connsiteY9" fmla="*/ 749382 h 1665018"/>
                <a:gd name="connsiteX10" fmla="*/ 1439758 w 1510241"/>
                <a:gd name="connsiteY10" fmla="*/ 971608 h 1665018"/>
                <a:gd name="connsiteX11" fmla="*/ 1000021 w 1510241"/>
                <a:gd name="connsiteY11" fmla="*/ 1394508 h 1665018"/>
                <a:gd name="connsiteX12" fmla="*/ 591915 w 1510241"/>
                <a:gd name="connsiteY12" fmla="*/ 1665018 h 1665018"/>
                <a:gd name="connsiteX13" fmla="*/ 549052 w 1510241"/>
                <a:gd name="connsiteY13" fmla="*/ 1665018 h 1665018"/>
                <a:gd name="connsiteX14" fmla="*/ 106140 w 1510241"/>
                <a:gd name="connsiteY14" fmla="*/ 1222106 h 1665018"/>
                <a:gd name="connsiteX15" fmla="*/ 106140 w 1510241"/>
                <a:gd name="connsiteY15" fmla="*/ 1079231 h 1665018"/>
                <a:gd name="connsiteX16" fmla="*/ 444 w 1510241"/>
                <a:gd name="connsiteY16" fmla="*/ 584789 h 1665018"/>
                <a:gd name="connsiteX17" fmla="*/ 72414 w 1510241"/>
                <a:gd name="connsiteY17" fmla="*/ 415234 h 1665018"/>
                <a:gd name="connsiteX18" fmla="*/ 171127 w 1510241"/>
                <a:gd name="connsiteY18" fmla="*/ 470649 h 1665018"/>
                <a:gd name="connsiteX19" fmla="*/ 278302 w 1510241"/>
                <a:gd name="connsiteY19" fmla="*/ 821739 h 1665018"/>
                <a:gd name="connsiteX20" fmla="*/ 263569 w 1510241"/>
                <a:gd name="connsiteY20" fmla="*/ 213935 h 1665018"/>
                <a:gd name="connsiteX21" fmla="*/ 359193 w 1510241"/>
                <a:gd name="connsiteY21" fmla="*/ 109888 h 1665018"/>
                <a:gd name="connsiteX22" fmla="*/ 448673 w 1510241"/>
                <a:gd name="connsiteY22" fmla="*/ 182619 h 1665018"/>
                <a:gd name="connsiteX23" fmla="*/ 511810 w 1510241"/>
                <a:gd name="connsiteY23" fmla="*/ 785436 h 1665018"/>
                <a:gd name="connsiteX24" fmla="*/ 579054 w 1510241"/>
                <a:gd name="connsiteY24" fmla="*/ 112964 h 1665018"/>
                <a:gd name="connsiteX25" fmla="*/ 689878 w 1510241"/>
                <a:gd name="connsiteY25" fmla="*/ 58 h 1665018"/>
                <a:gd name="connsiteX0" fmla="*/ 698202 w 1510241"/>
                <a:gd name="connsiteY0" fmla="*/ 61 h 1662246"/>
                <a:gd name="connsiteX1" fmla="*/ 796542 w 1510241"/>
                <a:gd name="connsiteY1" fmla="*/ 122678 h 1662246"/>
                <a:gd name="connsiteX2" fmla="*/ 721528 w 1510241"/>
                <a:gd name="connsiteY2" fmla="*/ 776422 h 1662246"/>
                <a:gd name="connsiteX3" fmla="*/ 874131 w 1510241"/>
                <a:gd name="connsiteY3" fmla="*/ 206901 h 1662246"/>
                <a:gd name="connsiteX4" fmla="*/ 1007315 w 1510241"/>
                <a:gd name="connsiteY4" fmla="*/ 130007 h 1662246"/>
                <a:gd name="connsiteX5" fmla="*/ 1084209 w 1510241"/>
                <a:gd name="connsiteY5" fmla="*/ 263191 h 1662246"/>
                <a:gd name="connsiteX6" fmla="*/ 940734 w 1510241"/>
                <a:gd name="connsiteY6" fmla="*/ 872212 h 1662246"/>
                <a:gd name="connsiteX7" fmla="*/ 1018345 w 1510241"/>
                <a:gd name="connsiteY7" fmla="*/ 980648 h 1662246"/>
                <a:gd name="connsiteX8" fmla="*/ 1322113 w 1510241"/>
                <a:gd name="connsiteY8" fmla="*/ 729432 h 1662246"/>
                <a:gd name="connsiteX9" fmla="*/ 1488150 w 1510241"/>
                <a:gd name="connsiteY9" fmla="*/ 746610 h 1662246"/>
                <a:gd name="connsiteX10" fmla="*/ 1439758 w 1510241"/>
                <a:gd name="connsiteY10" fmla="*/ 968836 h 1662246"/>
                <a:gd name="connsiteX11" fmla="*/ 1000021 w 1510241"/>
                <a:gd name="connsiteY11" fmla="*/ 1391736 h 1662246"/>
                <a:gd name="connsiteX12" fmla="*/ 591915 w 1510241"/>
                <a:gd name="connsiteY12" fmla="*/ 1662246 h 1662246"/>
                <a:gd name="connsiteX13" fmla="*/ 549052 w 1510241"/>
                <a:gd name="connsiteY13" fmla="*/ 1662246 h 1662246"/>
                <a:gd name="connsiteX14" fmla="*/ 106140 w 1510241"/>
                <a:gd name="connsiteY14" fmla="*/ 1219334 h 1662246"/>
                <a:gd name="connsiteX15" fmla="*/ 106140 w 1510241"/>
                <a:gd name="connsiteY15" fmla="*/ 1076459 h 1662246"/>
                <a:gd name="connsiteX16" fmla="*/ 444 w 1510241"/>
                <a:gd name="connsiteY16" fmla="*/ 582017 h 1662246"/>
                <a:gd name="connsiteX17" fmla="*/ 72414 w 1510241"/>
                <a:gd name="connsiteY17" fmla="*/ 412462 h 1662246"/>
                <a:gd name="connsiteX18" fmla="*/ 171127 w 1510241"/>
                <a:gd name="connsiteY18" fmla="*/ 467877 h 1662246"/>
                <a:gd name="connsiteX19" fmla="*/ 278302 w 1510241"/>
                <a:gd name="connsiteY19" fmla="*/ 818967 h 1662246"/>
                <a:gd name="connsiteX20" fmla="*/ 263569 w 1510241"/>
                <a:gd name="connsiteY20" fmla="*/ 211163 h 1662246"/>
                <a:gd name="connsiteX21" fmla="*/ 359193 w 1510241"/>
                <a:gd name="connsiteY21" fmla="*/ 107116 h 1662246"/>
                <a:gd name="connsiteX22" fmla="*/ 448673 w 1510241"/>
                <a:gd name="connsiteY22" fmla="*/ 179847 h 1662246"/>
                <a:gd name="connsiteX23" fmla="*/ 511810 w 1510241"/>
                <a:gd name="connsiteY23" fmla="*/ 782664 h 1662246"/>
                <a:gd name="connsiteX24" fmla="*/ 579054 w 1510241"/>
                <a:gd name="connsiteY24" fmla="*/ 110192 h 1662246"/>
                <a:gd name="connsiteX25" fmla="*/ 698202 w 1510241"/>
                <a:gd name="connsiteY25" fmla="*/ 61 h 1662246"/>
                <a:gd name="connsiteX0" fmla="*/ 698202 w 1510241"/>
                <a:gd name="connsiteY0" fmla="*/ 1759 h 1663944"/>
                <a:gd name="connsiteX1" fmla="*/ 796542 w 1510241"/>
                <a:gd name="connsiteY1" fmla="*/ 124376 h 1663944"/>
                <a:gd name="connsiteX2" fmla="*/ 721528 w 1510241"/>
                <a:gd name="connsiteY2" fmla="*/ 778120 h 1663944"/>
                <a:gd name="connsiteX3" fmla="*/ 874131 w 1510241"/>
                <a:gd name="connsiteY3" fmla="*/ 208599 h 1663944"/>
                <a:gd name="connsiteX4" fmla="*/ 1007315 w 1510241"/>
                <a:gd name="connsiteY4" fmla="*/ 131705 h 1663944"/>
                <a:gd name="connsiteX5" fmla="*/ 1084209 w 1510241"/>
                <a:gd name="connsiteY5" fmla="*/ 264889 h 1663944"/>
                <a:gd name="connsiteX6" fmla="*/ 940734 w 1510241"/>
                <a:gd name="connsiteY6" fmla="*/ 873910 h 1663944"/>
                <a:gd name="connsiteX7" fmla="*/ 1018345 w 1510241"/>
                <a:gd name="connsiteY7" fmla="*/ 982346 h 1663944"/>
                <a:gd name="connsiteX8" fmla="*/ 1322113 w 1510241"/>
                <a:gd name="connsiteY8" fmla="*/ 731130 h 1663944"/>
                <a:gd name="connsiteX9" fmla="*/ 1488150 w 1510241"/>
                <a:gd name="connsiteY9" fmla="*/ 748308 h 1663944"/>
                <a:gd name="connsiteX10" fmla="*/ 1439758 w 1510241"/>
                <a:gd name="connsiteY10" fmla="*/ 970534 h 1663944"/>
                <a:gd name="connsiteX11" fmla="*/ 1000021 w 1510241"/>
                <a:gd name="connsiteY11" fmla="*/ 1393434 h 1663944"/>
                <a:gd name="connsiteX12" fmla="*/ 591915 w 1510241"/>
                <a:gd name="connsiteY12" fmla="*/ 1663944 h 1663944"/>
                <a:gd name="connsiteX13" fmla="*/ 549052 w 1510241"/>
                <a:gd name="connsiteY13" fmla="*/ 1663944 h 1663944"/>
                <a:gd name="connsiteX14" fmla="*/ 106140 w 1510241"/>
                <a:gd name="connsiteY14" fmla="*/ 1221032 h 1663944"/>
                <a:gd name="connsiteX15" fmla="*/ 106140 w 1510241"/>
                <a:gd name="connsiteY15" fmla="*/ 1078157 h 1663944"/>
                <a:gd name="connsiteX16" fmla="*/ 444 w 1510241"/>
                <a:gd name="connsiteY16" fmla="*/ 583715 h 1663944"/>
                <a:gd name="connsiteX17" fmla="*/ 72414 w 1510241"/>
                <a:gd name="connsiteY17" fmla="*/ 414160 h 1663944"/>
                <a:gd name="connsiteX18" fmla="*/ 171127 w 1510241"/>
                <a:gd name="connsiteY18" fmla="*/ 469575 h 1663944"/>
                <a:gd name="connsiteX19" fmla="*/ 278302 w 1510241"/>
                <a:gd name="connsiteY19" fmla="*/ 820665 h 1663944"/>
                <a:gd name="connsiteX20" fmla="*/ 263569 w 1510241"/>
                <a:gd name="connsiteY20" fmla="*/ 212861 h 1663944"/>
                <a:gd name="connsiteX21" fmla="*/ 359193 w 1510241"/>
                <a:gd name="connsiteY21" fmla="*/ 108814 h 1663944"/>
                <a:gd name="connsiteX22" fmla="*/ 448673 w 1510241"/>
                <a:gd name="connsiteY22" fmla="*/ 181545 h 1663944"/>
                <a:gd name="connsiteX23" fmla="*/ 511810 w 1510241"/>
                <a:gd name="connsiteY23" fmla="*/ 784362 h 1663944"/>
                <a:gd name="connsiteX24" fmla="*/ 579054 w 1510241"/>
                <a:gd name="connsiteY24" fmla="*/ 111890 h 1663944"/>
                <a:gd name="connsiteX25" fmla="*/ 698202 w 1510241"/>
                <a:gd name="connsiteY25" fmla="*/ 1759 h 1663944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48673 w 1510241"/>
                <a:gd name="connsiteY22" fmla="*/ 206081 h 1688480"/>
                <a:gd name="connsiteX23" fmla="*/ 511810 w 1510241"/>
                <a:gd name="connsiteY23" fmla="*/ 80889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79196 w 1510241"/>
                <a:gd name="connsiteY22" fmla="*/ 211630 h 1688480"/>
                <a:gd name="connsiteX23" fmla="*/ 511810 w 1510241"/>
                <a:gd name="connsiteY23" fmla="*/ 80889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79196 w 1510241"/>
                <a:gd name="connsiteY22" fmla="*/ 211630 h 1688480"/>
                <a:gd name="connsiteX23" fmla="*/ 511810 w 1510241"/>
                <a:gd name="connsiteY23" fmla="*/ 80889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79196 w 1510241"/>
                <a:gd name="connsiteY22" fmla="*/ 211630 h 1688480"/>
                <a:gd name="connsiteX23" fmla="*/ 511810 w 1510241"/>
                <a:gd name="connsiteY23" fmla="*/ 80889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22 h 1688480"/>
                <a:gd name="connsiteX1" fmla="*/ 796542 w 1510241"/>
                <a:gd name="connsiteY1" fmla="*/ 148912 h 1688480"/>
                <a:gd name="connsiteX2" fmla="*/ 721528 w 1510241"/>
                <a:gd name="connsiteY2" fmla="*/ 802656 h 1688480"/>
                <a:gd name="connsiteX3" fmla="*/ 874131 w 1510241"/>
                <a:gd name="connsiteY3" fmla="*/ 233135 h 1688480"/>
                <a:gd name="connsiteX4" fmla="*/ 1007315 w 1510241"/>
                <a:gd name="connsiteY4" fmla="*/ 156241 h 1688480"/>
                <a:gd name="connsiteX5" fmla="*/ 1084209 w 1510241"/>
                <a:gd name="connsiteY5" fmla="*/ 289425 h 1688480"/>
                <a:gd name="connsiteX6" fmla="*/ 940734 w 1510241"/>
                <a:gd name="connsiteY6" fmla="*/ 898446 h 1688480"/>
                <a:gd name="connsiteX7" fmla="*/ 1018345 w 1510241"/>
                <a:gd name="connsiteY7" fmla="*/ 1006882 h 1688480"/>
                <a:gd name="connsiteX8" fmla="*/ 1322113 w 1510241"/>
                <a:gd name="connsiteY8" fmla="*/ 755666 h 1688480"/>
                <a:gd name="connsiteX9" fmla="*/ 1488150 w 1510241"/>
                <a:gd name="connsiteY9" fmla="*/ 772844 h 1688480"/>
                <a:gd name="connsiteX10" fmla="*/ 1439758 w 1510241"/>
                <a:gd name="connsiteY10" fmla="*/ 995070 h 1688480"/>
                <a:gd name="connsiteX11" fmla="*/ 1000021 w 1510241"/>
                <a:gd name="connsiteY11" fmla="*/ 1417970 h 1688480"/>
                <a:gd name="connsiteX12" fmla="*/ 591915 w 1510241"/>
                <a:gd name="connsiteY12" fmla="*/ 1688480 h 1688480"/>
                <a:gd name="connsiteX13" fmla="*/ 549052 w 1510241"/>
                <a:gd name="connsiteY13" fmla="*/ 1688480 h 1688480"/>
                <a:gd name="connsiteX14" fmla="*/ 106140 w 1510241"/>
                <a:gd name="connsiteY14" fmla="*/ 1245568 h 1688480"/>
                <a:gd name="connsiteX15" fmla="*/ 106140 w 1510241"/>
                <a:gd name="connsiteY15" fmla="*/ 1102693 h 1688480"/>
                <a:gd name="connsiteX16" fmla="*/ 444 w 1510241"/>
                <a:gd name="connsiteY16" fmla="*/ 608251 h 1688480"/>
                <a:gd name="connsiteX17" fmla="*/ 72414 w 1510241"/>
                <a:gd name="connsiteY17" fmla="*/ 438696 h 1688480"/>
                <a:gd name="connsiteX18" fmla="*/ 171127 w 1510241"/>
                <a:gd name="connsiteY18" fmla="*/ 494111 h 1688480"/>
                <a:gd name="connsiteX19" fmla="*/ 278302 w 1510241"/>
                <a:gd name="connsiteY19" fmla="*/ 845201 h 1688480"/>
                <a:gd name="connsiteX20" fmla="*/ 263569 w 1510241"/>
                <a:gd name="connsiteY20" fmla="*/ 237397 h 1688480"/>
                <a:gd name="connsiteX21" fmla="*/ 359193 w 1510241"/>
                <a:gd name="connsiteY21" fmla="*/ 133350 h 1688480"/>
                <a:gd name="connsiteX22" fmla="*/ 479196 w 1510241"/>
                <a:gd name="connsiteY22" fmla="*/ 211630 h 1688480"/>
                <a:gd name="connsiteX23" fmla="*/ 497936 w 1510241"/>
                <a:gd name="connsiteY23" fmla="*/ 803348 h 1688480"/>
                <a:gd name="connsiteX24" fmla="*/ 579054 w 1510241"/>
                <a:gd name="connsiteY24" fmla="*/ 136426 h 1688480"/>
                <a:gd name="connsiteX25" fmla="*/ 692653 w 1510241"/>
                <a:gd name="connsiteY25" fmla="*/ 1322 h 1688480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63569 w 1510241"/>
                <a:gd name="connsiteY20" fmla="*/ 236088 h 1687171"/>
                <a:gd name="connsiteX21" fmla="*/ 359193 w 1510241"/>
                <a:gd name="connsiteY21" fmla="*/ 132041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63569 w 1510241"/>
                <a:gd name="connsiteY20" fmla="*/ 236088 h 1687171"/>
                <a:gd name="connsiteX21" fmla="*/ 359193 w 1510241"/>
                <a:gd name="connsiteY21" fmla="*/ 132041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63569 w 1510241"/>
                <a:gd name="connsiteY20" fmla="*/ 236088 h 1687171"/>
                <a:gd name="connsiteX21" fmla="*/ 361968 w 1510241"/>
                <a:gd name="connsiteY21" fmla="*/ 107067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9196 w 1510241"/>
                <a:gd name="connsiteY22" fmla="*/ 210321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6421 w 1510241"/>
                <a:gd name="connsiteY22" fmla="*/ 235295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6421 w 1510241"/>
                <a:gd name="connsiteY22" fmla="*/ 235295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92653 w 1510241"/>
                <a:gd name="connsiteY0" fmla="*/ 13 h 1687171"/>
                <a:gd name="connsiteX1" fmla="*/ 796542 w 1510241"/>
                <a:gd name="connsiteY1" fmla="*/ 147603 h 1687171"/>
                <a:gd name="connsiteX2" fmla="*/ 721528 w 1510241"/>
                <a:gd name="connsiteY2" fmla="*/ 801347 h 1687171"/>
                <a:gd name="connsiteX3" fmla="*/ 874131 w 1510241"/>
                <a:gd name="connsiteY3" fmla="*/ 231826 h 1687171"/>
                <a:gd name="connsiteX4" fmla="*/ 1007315 w 1510241"/>
                <a:gd name="connsiteY4" fmla="*/ 154932 h 1687171"/>
                <a:gd name="connsiteX5" fmla="*/ 1084209 w 1510241"/>
                <a:gd name="connsiteY5" fmla="*/ 288116 h 1687171"/>
                <a:gd name="connsiteX6" fmla="*/ 940734 w 1510241"/>
                <a:gd name="connsiteY6" fmla="*/ 897137 h 1687171"/>
                <a:gd name="connsiteX7" fmla="*/ 1018345 w 1510241"/>
                <a:gd name="connsiteY7" fmla="*/ 1005573 h 1687171"/>
                <a:gd name="connsiteX8" fmla="*/ 1322113 w 1510241"/>
                <a:gd name="connsiteY8" fmla="*/ 754357 h 1687171"/>
                <a:gd name="connsiteX9" fmla="*/ 1488150 w 1510241"/>
                <a:gd name="connsiteY9" fmla="*/ 771535 h 1687171"/>
                <a:gd name="connsiteX10" fmla="*/ 1439758 w 1510241"/>
                <a:gd name="connsiteY10" fmla="*/ 993761 h 1687171"/>
                <a:gd name="connsiteX11" fmla="*/ 1000021 w 1510241"/>
                <a:gd name="connsiteY11" fmla="*/ 1416661 h 1687171"/>
                <a:gd name="connsiteX12" fmla="*/ 591915 w 1510241"/>
                <a:gd name="connsiteY12" fmla="*/ 1687171 h 1687171"/>
                <a:gd name="connsiteX13" fmla="*/ 549052 w 1510241"/>
                <a:gd name="connsiteY13" fmla="*/ 1687171 h 1687171"/>
                <a:gd name="connsiteX14" fmla="*/ 106140 w 1510241"/>
                <a:gd name="connsiteY14" fmla="*/ 1244259 h 1687171"/>
                <a:gd name="connsiteX15" fmla="*/ 106140 w 1510241"/>
                <a:gd name="connsiteY15" fmla="*/ 1101384 h 1687171"/>
                <a:gd name="connsiteX16" fmla="*/ 444 w 1510241"/>
                <a:gd name="connsiteY16" fmla="*/ 606942 h 1687171"/>
                <a:gd name="connsiteX17" fmla="*/ 72414 w 1510241"/>
                <a:gd name="connsiteY17" fmla="*/ 437387 h 1687171"/>
                <a:gd name="connsiteX18" fmla="*/ 171127 w 1510241"/>
                <a:gd name="connsiteY18" fmla="*/ 492802 h 1687171"/>
                <a:gd name="connsiteX19" fmla="*/ 278302 w 1510241"/>
                <a:gd name="connsiteY19" fmla="*/ 843892 h 1687171"/>
                <a:gd name="connsiteX20" fmla="*/ 282993 w 1510241"/>
                <a:gd name="connsiteY20" fmla="*/ 236088 h 1687171"/>
                <a:gd name="connsiteX21" fmla="*/ 361968 w 1510241"/>
                <a:gd name="connsiteY21" fmla="*/ 107067 h 1687171"/>
                <a:gd name="connsiteX22" fmla="*/ 476421 w 1510241"/>
                <a:gd name="connsiteY22" fmla="*/ 235295 h 1687171"/>
                <a:gd name="connsiteX23" fmla="*/ 497936 w 1510241"/>
                <a:gd name="connsiteY23" fmla="*/ 802039 h 1687171"/>
                <a:gd name="connsiteX24" fmla="*/ 595703 w 1510241"/>
                <a:gd name="connsiteY24" fmla="*/ 140667 h 1687171"/>
                <a:gd name="connsiteX25" fmla="*/ 692653 w 1510241"/>
                <a:gd name="connsiteY25" fmla="*/ 13 h 1687171"/>
                <a:gd name="connsiteX0" fmla="*/ 676158 w 1493746"/>
                <a:gd name="connsiteY0" fmla="*/ 13 h 1687171"/>
                <a:gd name="connsiteX1" fmla="*/ 780047 w 1493746"/>
                <a:gd name="connsiteY1" fmla="*/ 147603 h 1687171"/>
                <a:gd name="connsiteX2" fmla="*/ 705033 w 1493746"/>
                <a:gd name="connsiteY2" fmla="*/ 801347 h 1687171"/>
                <a:gd name="connsiteX3" fmla="*/ 857636 w 1493746"/>
                <a:gd name="connsiteY3" fmla="*/ 231826 h 1687171"/>
                <a:gd name="connsiteX4" fmla="*/ 990820 w 1493746"/>
                <a:gd name="connsiteY4" fmla="*/ 154932 h 1687171"/>
                <a:gd name="connsiteX5" fmla="*/ 1067714 w 1493746"/>
                <a:gd name="connsiteY5" fmla="*/ 288116 h 1687171"/>
                <a:gd name="connsiteX6" fmla="*/ 924239 w 1493746"/>
                <a:gd name="connsiteY6" fmla="*/ 897137 h 1687171"/>
                <a:gd name="connsiteX7" fmla="*/ 1001850 w 1493746"/>
                <a:gd name="connsiteY7" fmla="*/ 1005573 h 1687171"/>
                <a:gd name="connsiteX8" fmla="*/ 1305618 w 1493746"/>
                <a:gd name="connsiteY8" fmla="*/ 754357 h 1687171"/>
                <a:gd name="connsiteX9" fmla="*/ 1471655 w 1493746"/>
                <a:gd name="connsiteY9" fmla="*/ 771535 h 1687171"/>
                <a:gd name="connsiteX10" fmla="*/ 1423263 w 1493746"/>
                <a:gd name="connsiteY10" fmla="*/ 993761 h 1687171"/>
                <a:gd name="connsiteX11" fmla="*/ 983526 w 1493746"/>
                <a:gd name="connsiteY11" fmla="*/ 1416661 h 1687171"/>
                <a:gd name="connsiteX12" fmla="*/ 575420 w 1493746"/>
                <a:gd name="connsiteY12" fmla="*/ 1687171 h 1687171"/>
                <a:gd name="connsiteX13" fmla="*/ 532557 w 1493746"/>
                <a:gd name="connsiteY13" fmla="*/ 1687171 h 1687171"/>
                <a:gd name="connsiteX14" fmla="*/ 89645 w 1493746"/>
                <a:gd name="connsiteY14" fmla="*/ 1244259 h 1687171"/>
                <a:gd name="connsiteX15" fmla="*/ 89645 w 1493746"/>
                <a:gd name="connsiteY15" fmla="*/ 1101384 h 1687171"/>
                <a:gd name="connsiteX16" fmla="*/ 598 w 1493746"/>
                <a:gd name="connsiteY16" fmla="*/ 568095 h 1687171"/>
                <a:gd name="connsiteX17" fmla="*/ 55919 w 1493746"/>
                <a:gd name="connsiteY17" fmla="*/ 437387 h 1687171"/>
                <a:gd name="connsiteX18" fmla="*/ 154632 w 1493746"/>
                <a:gd name="connsiteY18" fmla="*/ 492802 h 1687171"/>
                <a:gd name="connsiteX19" fmla="*/ 261807 w 1493746"/>
                <a:gd name="connsiteY19" fmla="*/ 843892 h 1687171"/>
                <a:gd name="connsiteX20" fmla="*/ 266498 w 1493746"/>
                <a:gd name="connsiteY20" fmla="*/ 236088 h 1687171"/>
                <a:gd name="connsiteX21" fmla="*/ 345473 w 1493746"/>
                <a:gd name="connsiteY21" fmla="*/ 107067 h 1687171"/>
                <a:gd name="connsiteX22" fmla="*/ 459926 w 1493746"/>
                <a:gd name="connsiteY22" fmla="*/ 235295 h 1687171"/>
                <a:gd name="connsiteX23" fmla="*/ 481441 w 1493746"/>
                <a:gd name="connsiteY23" fmla="*/ 802039 h 1687171"/>
                <a:gd name="connsiteX24" fmla="*/ 579208 w 1493746"/>
                <a:gd name="connsiteY24" fmla="*/ 140667 h 1687171"/>
                <a:gd name="connsiteX25" fmla="*/ 676158 w 1493746"/>
                <a:gd name="connsiteY25" fmla="*/ 13 h 1687171"/>
                <a:gd name="connsiteX0" fmla="*/ 676777 w 1494365"/>
                <a:gd name="connsiteY0" fmla="*/ 13 h 1687171"/>
                <a:gd name="connsiteX1" fmla="*/ 780666 w 1494365"/>
                <a:gd name="connsiteY1" fmla="*/ 147603 h 1687171"/>
                <a:gd name="connsiteX2" fmla="*/ 705652 w 1494365"/>
                <a:gd name="connsiteY2" fmla="*/ 801347 h 1687171"/>
                <a:gd name="connsiteX3" fmla="*/ 858255 w 1494365"/>
                <a:gd name="connsiteY3" fmla="*/ 231826 h 1687171"/>
                <a:gd name="connsiteX4" fmla="*/ 991439 w 1494365"/>
                <a:gd name="connsiteY4" fmla="*/ 154932 h 1687171"/>
                <a:gd name="connsiteX5" fmla="*/ 1068333 w 1494365"/>
                <a:gd name="connsiteY5" fmla="*/ 288116 h 1687171"/>
                <a:gd name="connsiteX6" fmla="*/ 924858 w 1494365"/>
                <a:gd name="connsiteY6" fmla="*/ 897137 h 1687171"/>
                <a:gd name="connsiteX7" fmla="*/ 1002469 w 1494365"/>
                <a:gd name="connsiteY7" fmla="*/ 1005573 h 1687171"/>
                <a:gd name="connsiteX8" fmla="*/ 1306237 w 1494365"/>
                <a:gd name="connsiteY8" fmla="*/ 754357 h 1687171"/>
                <a:gd name="connsiteX9" fmla="*/ 1472274 w 1494365"/>
                <a:gd name="connsiteY9" fmla="*/ 771535 h 1687171"/>
                <a:gd name="connsiteX10" fmla="*/ 1423882 w 1494365"/>
                <a:gd name="connsiteY10" fmla="*/ 993761 h 1687171"/>
                <a:gd name="connsiteX11" fmla="*/ 984145 w 1494365"/>
                <a:gd name="connsiteY11" fmla="*/ 1416661 h 1687171"/>
                <a:gd name="connsiteX12" fmla="*/ 576039 w 1494365"/>
                <a:gd name="connsiteY12" fmla="*/ 1687171 h 1687171"/>
                <a:gd name="connsiteX13" fmla="*/ 533176 w 1494365"/>
                <a:gd name="connsiteY13" fmla="*/ 1687171 h 1687171"/>
                <a:gd name="connsiteX14" fmla="*/ 90264 w 1494365"/>
                <a:gd name="connsiteY14" fmla="*/ 1244259 h 1687171"/>
                <a:gd name="connsiteX15" fmla="*/ 90264 w 1494365"/>
                <a:gd name="connsiteY15" fmla="*/ 1101384 h 1687171"/>
                <a:gd name="connsiteX16" fmla="*/ 1217 w 1494365"/>
                <a:gd name="connsiteY16" fmla="*/ 568095 h 1687171"/>
                <a:gd name="connsiteX17" fmla="*/ 56538 w 1494365"/>
                <a:gd name="connsiteY17" fmla="*/ 437387 h 1687171"/>
                <a:gd name="connsiteX18" fmla="*/ 155251 w 1494365"/>
                <a:gd name="connsiteY18" fmla="*/ 492802 h 1687171"/>
                <a:gd name="connsiteX19" fmla="*/ 262426 w 1494365"/>
                <a:gd name="connsiteY19" fmla="*/ 843892 h 1687171"/>
                <a:gd name="connsiteX20" fmla="*/ 267117 w 1494365"/>
                <a:gd name="connsiteY20" fmla="*/ 236088 h 1687171"/>
                <a:gd name="connsiteX21" fmla="*/ 346092 w 1494365"/>
                <a:gd name="connsiteY21" fmla="*/ 107067 h 1687171"/>
                <a:gd name="connsiteX22" fmla="*/ 460545 w 1494365"/>
                <a:gd name="connsiteY22" fmla="*/ 235295 h 1687171"/>
                <a:gd name="connsiteX23" fmla="*/ 482060 w 1494365"/>
                <a:gd name="connsiteY23" fmla="*/ 802039 h 1687171"/>
                <a:gd name="connsiteX24" fmla="*/ 579827 w 1494365"/>
                <a:gd name="connsiteY24" fmla="*/ 140667 h 1687171"/>
                <a:gd name="connsiteX25" fmla="*/ 676777 w 1494365"/>
                <a:gd name="connsiteY25" fmla="*/ 13 h 1687171"/>
                <a:gd name="connsiteX0" fmla="*/ 676178 w 1493766"/>
                <a:gd name="connsiteY0" fmla="*/ 13 h 1687171"/>
                <a:gd name="connsiteX1" fmla="*/ 780067 w 1493766"/>
                <a:gd name="connsiteY1" fmla="*/ 147603 h 1687171"/>
                <a:gd name="connsiteX2" fmla="*/ 705053 w 1493766"/>
                <a:gd name="connsiteY2" fmla="*/ 801347 h 1687171"/>
                <a:gd name="connsiteX3" fmla="*/ 857656 w 1493766"/>
                <a:gd name="connsiteY3" fmla="*/ 231826 h 1687171"/>
                <a:gd name="connsiteX4" fmla="*/ 990840 w 1493766"/>
                <a:gd name="connsiteY4" fmla="*/ 154932 h 1687171"/>
                <a:gd name="connsiteX5" fmla="*/ 1067734 w 1493766"/>
                <a:gd name="connsiteY5" fmla="*/ 288116 h 1687171"/>
                <a:gd name="connsiteX6" fmla="*/ 924259 w 1493766"/>
                <a:gd name="connsiteY6" fmla="*/ 897137 h 1687171"/>
                <a:gd name="connsiteX7" fmla="*/ 1001870 w 1493766"/>
                <a:gd name="connsiteY7" fmla="*/ 1005573 h 1687171"/>
                <a:gd name="connsiteX8" fmla="*/ 1305638 w 1493766"/>
                <a:gd name="connsiteY8" fmla="*/ 754357 h 1687171"/>
                <a:gd name="connsiteX9" fmla="*/ 1471675 w 1493766"/>
                <a:gd name="connsiteY9" fmla="*/ 771535 h 1687171"/>
                <a:gd name="connsiteX10" fmla="*/ 1423283 w 1493766"/>
                <a:gd name="connsiteY10" fmla="*/ 993761 h 1687171"/>
                <a:gd name="connsiteX11" fmla="*/ 983546 w 1493766"/>
                <a:gd name="connsiteY11" fmla="*/ 1416661 h 1687171"/>
                <a:gd name="connsiteX12" fmla="*/ 575440 w 1493766"/>
                <a:gd name="connsiteY12" fmla="*/ 1687171 h 1687171"/>
                <a:gd name="connsiteX13" fmla="*/ 532577 w 1493766"/>
                <a:gd name="connsiteY13" fmla="*/ 1687171 h 1687171"/>
                <a:gd name="connsiteX14" fmla="*/ 89665 w 1493766"/>
                <a:gd name="connsiteY14" fmla="*/ 1244259 h 1687171"/>
                <a:gd name="connsiteX15" fmla="*/ 89665 w 1493766"/>
                <a:gd name="connsiteY15" fmla="*/ 1101384 h 1687171"/>
                <a:gd name="connsiteX16" fmla="*/ 618 w 1493766"/>
                <a:gd name="connsiteY16" fmla="*/ 568095 h 1687171"/>
                <a:gd name="connsiteX17" fmla="*/ 55939 w 1493766"/>
                <a:gd name="connsiteY17" fmla="*/ 437387 h 1687171"/>
                <a:gd name="connsiteX18" fmla="*/ 162976 w 1493766"/>
                <a:gd name="connsiteY18" fmla="*/ 492802 h 1687171"/>
                <a:gd name="connsiteX19" fmla="*/ 261827 w 1493766"/>
                <a:gd name="connsiteY19" fmla="*/ 843892 h 1687171"/>
                <a:gd name="connsiteX20" fmla="*/ 266518 w 1493766"/>
                <a:gd name="connsiteY20" fmla="*/ 236088 h 1687171"/>
                <a:gd name="connsiteX21" fmla="*/ 345493 w 1493766"/>
                <a:gd name="connsiteY21" fmla="*/ 107067 h 1687171"/>
                <a:gd name="connsiteX22" fmla="*/ 459946 w 1493766"/>
                <a:gd name="connsiteY22" fmla="*/ 235295 h 1687171"/>
                <a:gd name="connsiteX23" fmla="*/ 481461 w 1493766"/>
                <a:gd name="connsiteY23" fmla="*/ 802039 h 1687171"/>
                <a:gd name="connsiteX24" fmla="*/ 579228 w 1493766"/>
                <a:gd name="connsiteY24" fmla="*/ 140667 h 1687171"/>
                <a:gd name="connsiteX25" fmla="*/ 676178 w 1493766"/>
                <a:gd name="connsiteY25" fmla="*/ 13 h 1687171"/>
                <a:gd name="connsiteX0" fmla="*/ 676178 w 1493766"/>
                <a:gd name="connsiteY0" fmla="*/ 13 h 1687171"/>
                <a:gd name="connsiteX1" fmla="*/ 780067 w 1493766"/>
                <a:gd name="connsiteY1" fmla="*/ 147603 h 1687171"/>
                <a:gd name="connsiteX2" fmla="*/ 705053 w 1493766"/>
                <a:gd name="connsiteY2" fmla="*/ 801347 h 1687171"/>
                <a:gd name="connsiteX3" fmla="*/ 857656 w 1493766"/>
                <a:gd name="connsiteY3" fmla="*/ 231826 h 1687171"/>
                <a:gd name="connsiteX4" fmla="*/ 990840 w 1493766"/>
                <a:gd name="connsiteY4" fmla="*/ 154932 h 1687171"/>
                <a:gd name="connsiteX5" fmla="*/ 1067734 w 1493766"/>
                <a:gd name="connsiteY5" fmla="*/ 288116 h 1687171"/>
                <a:gd name="connsiteX6" fmla="*/ 924259 w 1493766"/>
                <a:gd name="connsiteY6" fmla="*/ 897137 h 1687171"/>
                <a:gd name="connsiteX7" fmla="*/ 1001870 w 1493766"/>
                <a:gd name="connsiteY7" fmla="*/ 1005573 h 1687171"/>
                <a:gd name="connsiteX8" fmla="*/ 1305638 w 1493766"/>
                <a:gd name="connsiteY8" fmla="*/ 754357 h 1687171"/>
                <a:gd name="connsiteX9" fmla="*/ 1471675 w 1493766"/>
                <a:gd name="connsiteY9" fmla="*/ 771535 h 1687171"/>
                <a:gd name="connsiteX10" fmla="*/ 1423283 w 1493766"/>
                <a:gd name="connsiteY10" fmla="*/ 993761 h 1687171"/>
                <a:gd name="connsiteX11" fmla="*/ 983546 w 1493766"/>
                <a:gd name="connsiteY11" fmla="*/ 1416661 h 1687171"/>
                <a:gd name="connsiteX12" fmla="*/ 575440 w 1493766"/>
                <a:gd name="connsiteY12" fmla="*/ 1687171 h 1687171"/>
                <a:gd name="connsiteX13" fmla="*/ 532577 w 1493766"/>
                <a:gd name="connsiteY13" fmla="*/ 1687171 h 1687171"/>
                <a:gd name="connsiteX14" fmla="*/ 89665 w 1493766"/>
                <a:gd name="connsiteY14" fmla="*/ 1244259 h 1687171"/>
                <a:gd name="connsiteX15" fmla="*/ 89665 w 1493766"/>
                <a:gd name="connsiteY15" fmla="*/ 1101384 h 1687171"/>
                <a:gd name="connsiteX16" fmla="*/ 618 w 1493766"/>
                <a:gd name="connsiteY16" fmla="*/ 568095 h 1687171"/>
                <a:gd name="connsiteX17" fmla="*/ 55939 w 1493766"/>
                <a:gd name="connsiteY17" fmla="*/ 437387 h 1687171"/>
                <a:gd name="connsiteX18" fmla="*/ 162976 w 1493766"/>
                <a:gd name="connsiteY18" fmla="*/ 492802 h 1687171"/>
                <a:gd name="connsiteX19" fmla="*/ 261827 w 1493766"/>
                <a:gd name="connsiteY19" fmla="*/ 843892 h 1687171"/>
                <a:gd name="connsiteX20" fmla="*/ 266518 w 1493766"/>
                <a:gd name="connsiteY20" fmla="*/ 236088 h 1687171"/>
                <a:gd name="connsiteX21" fmla="*/ 345493 w 1493766"/>
                <a:gd name="connsiteY21" fmla="*/ 107067 h 1687171"/>
                <a:gd name="connsiteX22" fmla="*/ 459946 w 1493766"/>
                <a:gd name="connsiteY22" fmla="*/ 235295 h 1687171"/>
                <a:gd name="connsiteX23" fmla="*/ 481461 w 1493766"/>
                <a:gd name="connsiteY23" fmla="*/ 802039 h 1687171"/>
                <a:gd name="connsiteX24" fmla="*/ 579228 w 1493766"/>
                <a:gd name="connsiteY24" fmla="*/ 140667 h 1687171"/>
                <a:gd name="connsiteX25" fmla="*/ 676178 w 1493766"/>
                <a:gd name="connsiteY25" fmla="*/ 13 h 1687171"/>
                <a:gd name="connsiteX0" fmla="*/ 676178 w 1493766"/>
                <a:gd name="connsiteY0" fmla="*/ 13 h 1687171"/>
                <a:gd name="connsiteX1" fmla="*/ 780067 w 1493766"/>
                <a:gd name="connsiteY1" fmla="*/ 147603 h 1687171"/>
                <a:gd name="connsiteX2" fmla="*/ 705053 w 1493766"/>
                <a:gd name="connsiteY2" fmla="*/ 801347 h 1687171"/>
                <a:gd name="connsiteX3" fmla="*/ 857656 w 1493766"/>
                <a:gd name="connsiteY3" fmla="*/ 231826 h 1687171"/>
                <a:gd name="connsiteX4" fmla="*/ 990840 w 1493766"/>
                <a:gd name="connsiteY4" fmla="*/ 154932 h 1687171"/>
                <a:gd name="connsiteX5" fmla="*/ 1067734 w 1493766"/>
                <a:gd name="connsiteY5" fmla="*/ 288116 h 1687171"/>
                <a:gd name="connsiteX6" fmla="*/ 924259 w 1493766"/>
                <a:gd name="connsiteY6" fmla="*/ 897137 h 1687171"/>
                <a:gd name="connsiteX7" fmla="*/ 1001870 w 1493766"/>
                <a:gd name="connsiteY7" fmla="*/ 1005573 h 1687171"/>
                <a:gd name="connsiteX8" fmla="*/ 1305638 w 1493766"/>
                <a:gd name="connsiteY8" fmla="*/ 754357 h 1687171"/>
                <a:gd name="connsiteX9" fmla="*/ 1471675 w 1493766"/>
                <a:gd name="connsiteY9" fmla="*/ 771535 h 1687171"/>
                <a:gd name="connsiteX10" fmla="*/ 1423283 w 1493766"/>
                <a:gd name="connsiteY10" fmla="*/ 993761 h 1687171"/>
                <a:gd name="connsiteX11" fmla="*/ 983546 w 1493766"/>
                <a:gd name="connsiteY11" fmla="*/ 1416661 h 1687171"/>
                <a:gd name="connsiteX12" fmla="*/ 575440 w 1493766"/>
                <a:gd name="connsiteY12" fmla="*/ 1687171 h 1687171"/>
                <a:gd name="connsiteX13" fmla="*/ 532577 w 1493766"/>
                <a:gd name="connsiteY13" fmla="*/ 1687171 h 1687171"/>
                <a:gd name="connsiteX14" fmla="*/ 89665 w 1493766"/>
                <a:gd name="connsiteY14" fmla="*/ 1244259 h 1687171"/>
                <a:gd name="connsiteX15" fmla="*/ 89665 w 1493766"/>
                <a:gd name="connsiteY15" fmla="*/ 1101384 h 1687171"/>
                <a:gd name="connsiteX16" fmla="*/ 618 w 1493766"/>
                <a:gd name="connsiteY16" fmla="*/ 568095 h 1687171"/>
                <a:gd name="connsiteX17" fmla="*/ 55939 w 1493766"/>
                <a:gd name="connsiteY17" fmla="*/ 437387 h 1687171"/>
                <a:gd name="connsiteX18" fmla="*/ 162976 w 1493766"/>
                <a:gd name="connsiteY18" fmla="*/ 492802 h 1687171"/>
                <a:gd name="connsiteX19" fmla="*/ 261827 w 1493766"/>
                <a:gd name="connsiteY19" fmla="*/ 843892 h 1687171"/>
                <a:gd name="connsiteX20" fmla="*/ 266518 w 1493766"/>
                <a:gd name="connsiteY20" fmla="*/ 236088 h 1687171"/>
                <a:gd name="connsiteX21" fmla="*/ 345493 w 1493766"/>
                <a:gd name="connsiteY21" fmla="*/ 107067 h 1687171"/>
                <a:gd name="connsiteX22" fmla="*/ 459946 w 1493766"/>
                <a:gd name="connsiteY22" fmla="*/ 235295 h 1687171"/>
                <a:gd name="connsiteX23" fmla="*/ 481461 w 1493766"/>
                <a:gd name="connsiteY23" fmla="*/ 802039 h 1687171"/>
                <a:gd name="connsiteX24" fmla="*/ 579228 w 1493766"/>
                <a:gd name="connsiteY24" fmla="*/ 140667 h 1687171"/>
                <a:gd name="connsiteX25" fmla="*/ 676178 w 1493766"/>
                <a:gd name="connsiteY25" fmla="*/ 13 h 1687171"/>
                <a:gd name="connsiteX0" fmla="*/ 676336 w 1493924"/>
                <a:gd name="connsiteY0" fmla="*/ 13 h 1687171"/>
                <a:gd name="connsiteX1" fmla="*/ 780225 w 1493924"/>
                <a:gd name="connsiteY1" fmla="*/ 147603 h 1687171"/>
                <a:gd name="connsiteX2" fmla="*/ 705211 w 1493924"/>
                <a:gd name="connsiteY2" fmla="*/ 801347 h 1687171"/>
                <a:gd name="connsiteX3" fmla="*/ 857814 w 1493924"/>
                <a:gd name="connsiteY3" fmla="*/ 231826 h 1687171"/>
                <a:gd name="connsiteX4" fmla="*/ 990998 w 1493924"/>
                <a:gd name="connsiteY4" fmla="*/ 154932 h 1687171"/>
                <a:gd name="connsiteX5" fmla="*/ 1067892 w 1493924"/>
                <a:gd name="connsiteY5" fmla="*/ 288116 h 1687171"/>
                <a:gd name="connsiteX6" fmla="*/ 924417 w 1493924"/>
                <a:gd name="connsiteY6" fmla="*/ 897137 h 1687171"/>
                <a:gd name="connsiteX7" fmla="*/ 1002028 w 1493924"/>
                <a:gd name="connsiteY7" fmla="*/ 1005573 h 1687171"/>
                <a:gd name="connsiteX8" fmla="*/ 1305796 w 1493924"/>
                <a:gd name="connsiteY8" fmla="*/ 754357 h 1687171"/>
                <a:gd name="connsiteX9" fmla="*/ 1471833 w 1493924"/>
                <a:gd name="connsiteY9" fmla="*/ 771535 h 1687171"/>
                <a:gd name="connsiteX10" fmla="*/ 1423441 w 1493924"/>
                <a:gd name="connsiteY10" fmla="*/ 993761 h 1687171"/>
                <a:gd name="connsiteX11" fmla="*/ 983704 w 1493924"/>
                <a:gd name="connsiteY11" fmla="*/ 1416661 h 1687171"/>
                <a:gd name="connsiteX12" fmla="*/ 575598 w 1493924"/>
                <a:gd name="connsiteY12" fmla="*/ 1687171 h 1687171"/>
                <a:gd name="connsiteX13" fmla="*/ 532735 w 1493924"/>
                <a:gd name="connsiteY13" fmla="*/ 1687171 h 1687171"/>
                <a:gd name="connsiteX14" fmla="*/ 89823 w 1493924"/>
                <a:gd name="connsiteY14" fmla="*/ 1244259 h 1687171"/>
                <a:gd name="connsiteX15" fmla="*/ 89823 w 1493924"/>
                <a:gd name="connsiteY15" fmla="*/ 1101384 h 1687171"/>
                <a:gd name="connsiteX16" fmla="*/ 776 w 1493924"/>
                <a:gd name="connsiteY16" fmla="*/ 568095 h 1687171"/>
                <a:gd name="connsiteX17" fmla="*/ 56097 w 1493924"/>
                <a:gd name="connsiteY17" fmla="*/ 437387 h 1687171"/>
                <a:gd name="connsiteX18" fmla="*/ 163134 w 1493924"/>
                <a:gd name="connsiteY18" fmla="*/ 492802 h 1687171"/>
                <a:gd name="connsiteX19" fmla="*/ 261985 w 1493924"/>
                <a:gd name="connsiteY19" fmla="*/ 843892 h 1687171"/>
                <a:gd name="connsiteX20" fmla="*/ 266676 w 1493924"/>
                <a:gd name="connsiteY20" fmla="*/ 236088 h 1687171"/>
                <a:gd name="connsiteX21" fmla="*/ 345651 w 1493924"/>
                <a:gd name="connsiteY21" fmla="*/ 107067 h 1687171"/>
                <a:gd name="connsiteX22" fmla="*/ 460104 w 1493924"/>
                <a:gd name="connsiteY22" fmla="*/ 235295 h 1687171"/>
                <a:gd name="connsiteX23" fmla="*/ 481619 w 1493924"/>
                <a:gd name="connsiteY23" fmla="*/ 802039 h 1687171"/>
                <a:gd name="connsiteX24" fmla="*/ 579386 w 1493924"/>
                <a:gd name="connsiteY24" fmla="*/ 140667 h 1687171"/>
                <a:gd name="connsiteX25" fmla="*/ 676336 w 1493924"/>
                <a:gd name="connsiteY25" fmla="*/ 13 h 1687171"/>
                <a:gd name="connsiteX0" fmla="*/ 676410 w 1493998"/>
                <a:gd name="connsiteY0" fmla="*/ 13 h 1687171"/>
                <a:gd name="connsiteX1" fmla="*/ 780299 w 1493998"/>
                <a:gd name="connsiteY1" fmla="*/ 147603 h 1687171"/>
                <a:gd name="connsiteX2" fmla="*/ 705285 w 1493998"/>
                <a:gd name="connsiteY2" fmla="*/ 801347 h 1687171"/>
                <a:gd name="connsiteX3" fmla="*/ 857888 w 1493998"/>
                <a:gd name="connsiteY3" fmla="*/ 231826 h 1687171"/>
                <a:gd name="connsiteX4" fmla="*/ 991072 w 1493998"/>
                <a:gd name="connsiteY4" fmla="*/ 154932 h 1687171"/>
                <a:gd name="connsiteX5" fmla="*/ 1067966 w 1493998"/>
                <a:gd name="connsiteY5" fmla="*/ 288116 h 1687171"/>
                <a:gd name="connsiteX6" fmla="*/ 924491 w 1493998"/>
                <a:gd name="connsiteY6" fmla="*/ 897137 h 1687171"/>
                <a:gd name="connsiteX7" fmla="*/ 1002102 w 1493998"/>
                <a:gd name="connsiteY7" fmla="*/ 1005573 h 1687171"/>
                <a:gd name="connsiteX8" fmla="*/ 1305870 w 1493998"/>
                <a:gd name="connsiteY8" fmla="*/ 754357 h 1687171"/>
                <a:gd name="connsiteX9" fmla="*/ 1471907 w 1493998"/>
                <a:gd name="connsiteY9" fmla="*/ 771535 h 1687171"/>
                <a:gd name="connsiteX10" fmla="*/ 1423515 w 1493998"/>
                <a:gd name="connsiteY10" fmla="*/ 993761 h 1687171"/>
                <a:gd name="connsiteX11" fmla="*/ 983778 w 1493998"/>
                <a:gd name="connsiteY11" fmla="*/ 1416661 h 1687171"/>
                <a:gd name="connsiteX12" fmla="*/ 575672 w 1493998"/>
                <a:gd name="connsiteY12" fmla="*/ 1687171 h 1687171"/>
                <a:gd name="connsiteX13" fmla="*/ 532809 w 1493998"/>
                <a:gd name="connsiteY13" fmla="*/ 1687171 h 1687171"/>
                <a:gd name="connsiteX14" fmla="*/ 89897 w 1493998"/>
                <a:gd name="connsiteY14" fmla="*/ 1244259 h 1687171"/>
                <a:gd name="connsiteX15" fmla="*/ 89897 w 1493998"/>
                <a:gd name="connsiteY15" fmla="*/ 1101384 h 1687171"/>
                <a:gd name="connsiteX16" fmla="*/ 850 w 1493998"/>
                <a:gd name="connsiteY16" fmla="*/ 568095 h 1687171"/>
                <a:gd name="connsiteX17" fmla="*/ 53396 w 1493998"/>
                <a:gd name="connsiteY17" fmla="*/ 426288 h 1687171"/>
                <a:gd name="connsiteX18" fmla="*/ 163208 w 1493998"/>
                <a:gd name="connsiteY18" fmla="*/ 492802 h 1687171"/>
                <a:gd name="connsiteX19" fmla="*/ 262059 w 1493998"/>
                <a:gd name="connsiteY19" fmla="*/ 843892 h 1687171"/>
                <a:gd name="connsiteX20" fmla="*/ 266750 w 1493998"/>
                <a:gd name="connsiteY20" fmla="*/ 236088 h 1687171"/>
                <a:gd name="connsiteX21" fmla="*/ 345725 w 1493998"/>
                <a:gd name="connsiteY21" fmla="*/ 107067 h 1687171"/>
                <a:gd name="connsiteX22" fmla="*/ 460178 w 1493998"/>
                <a:gd name="connsiteY22" fmla="*/ 235295 h 1687171"/>
                <a:gd name="connsiteX23" fmla="*/ 481693 w 1493998"/>
                <a:gd name="connsiteY23" fmla="*/ 802039 h 1687171"/>
                <a:gd name="connsiteX24" fmla="*/ 579460 w 1493998"/>
                <a:gd name="connsiteY24" fmla="*/ 140667 h 1687171"/>
                <a:gd name="connsiteX25" fmla="*/ 676410 w 1493998"/>
                <a:gd name="connsiteY25" fmla="*/ 13 h 1687171"/>
                <a:gd name="connsiteX0" fmla="*/ 676410 w 1487574"/>
                <a:gd name="connsiteY0" fmla="*/ 13 h 1687171"/>
                <a:gd name="connsiteX1" fmla="*/ 780299 w 1487574"/>
                <a:gd name="connsiteY1" fmla="*/ 147603 h 1687171"/>
                <a:gd name="connsiteX2" fmla="*/ 705285 w 1487574"/>
                <a:gd name="connsiteY2" fmla="*/ 801347 h 1687171"/>
                <a:gd name="connsiteX3" fmla="*/ 857888 w 1487574"/>
                <a:gd name="connsiteY3" fmla="*/ 231826 h 1687171"/>
                <a:gd name="connsiteX4" fmla="*/ 991072 w 1487574"/>
                <a:gd name="connsiteY4" fmla="*/ 154932 h 1687171"/>
                <a:gd name="connsiteX5" fmla="*/ 1067966 w 1487574"/>
                <a:gd name="connsiteY5" fmla="*/ 288116 h 1687171"/>
                <a:gd name="connsiteX6" fmla="*/ 924491 w 1487574"/>
                <a:gd name="connsiteY6" fmla="*/ 897137 h 1687171"/>
                <a:gd name="connsiteX7" fmla="*/ 1002102 w 1487574"/>
                <a:gd name="connsiteY7" fmla="*/ 1005573 h 1687171"/>
                <a:gd name="connsiteX8" fmla="*/ 1294770 w 1487574"/>
                <a:gd name="connsiteY8" fmla="*/ 762681 h 1687171"/>
                <a:gd name="connsiteX9" fmla="*/ 1471907 w 1487574"/>
                <a:gd name="connsiteY9" fmla="*/ 771535 h 1687171"/>
                <a:gd name="connsiteX10" fmla="*/ 1423515 w 1487574"/>
                <a:gd name="connsiteY10" fmla="*/ 993761 h 1687171"/>
                <a:gd name="connsiteX11" fmla="*/ 983778 w 1487574"/>
                <a:gd name="connsiteY11" fmla="*/ 1416661 h 1687171"/>
                <a:gd name="connsiteX12" fmla="*/ 575672 w 1487574"/>
                <a:gd name="connsiteY12" fmla="*/ 1687171 h 1687171"/>
                <a:gd name="connsiteX13" fmla="*/ 532809 w 1487574"/>
                <a:gd name="connsiteY13" fmla="*/ 1687171 h 1687171"/>
                <a:gd name="connsiteX14" fmla="*/ 89897 w 1487574"/>
                <a:gd name="connsiteY14" fmla="*/ 1244259 h 1687171"/>
                <a:gd name="connsiteX15" fmla="*/ 89897 w 1487574"/>
                <a:gd name="connsiteY15" fmla="*/ 1101384 h 1687171"/>
                <a:gd name="connsiteX16" fmla="*/ 850 w 1487574"/>
                <a:gd name="connsiteY16" fmla="*/ 568095 h 1687171"/>
                <a:gd name="connsiteX17" fmla="*/ 53396 w 1487574"/>
                <a:gd name="connsiteY17" fmla="*/ 426288 h 1687171"/>
                <a:gd name="connsiteX18" fmla="*/ 163208 w 1487574"/>
                <a:gd name="connsiteY18" fmla="*/ 492802 h 1687171"/>
                <a:gd name="connsiteX19" fmla="*/ 262059 w 1487574"/>
                <a:gd name="connsiteY19" fmla="*/ 843892 h 1687171"/>
                <a:gd name="connsiteX20" fmla="*/ 266750 w 1487574"/>
                <a:gd name="connsiteY20" fmla="*/ 236088 h 1687171"/>
                <a:gd name="connsiteX21" fmla="*/ 345725 w 1487574"/>
                <a:gd name="connsiteY21" fmla="*/ 107067 h 1687171"/>
                <a:gd name="connsiteX22" fmla="*/ 460178 w 1487574"/>
                <a:gd name="connsiteY22" fmla="*/ 235295 h 1687171"/>
                <a:gd name="connsiteX23" fmla="*/ 481693 w 1487574"/>
                <a:gd name="connsiteY23" fmla="*/ 802039 h 1687171"/>
                <a:gd name="connsiteX24" fmla="*/ 579460 w 1487574"/>
                <a:gd name="connsiteY24" fmla="*/ 140667 h 1687171"/>
                <a:gd name="connsiteX25" fmla="*/ 676410 w 1487574"/>
                <a:gd name="connsiteY25" fmla="*/ 13 h 1687171"/>
                <a:gd name="connsiteX0" fmla="*/ 676410 w 1487574"/>
                <a:gd name="connsiteY0" fmla="*/ 13 h 1687171"/>
                <a:gd name="connsiteX1" fmla="*/ 780299 w 1487574"/>
                <a:gd name="connsiteY1" fmla="*/ 147603 h 1687171"/>
                <a:gd name="connsiteX2" fmla="*/ 705285 w 1487574"/>
                <a:gd name="connsiteY2" fmla="*/ 801347 h 1687171"/>
                <a:gd name="connsiteX3" fmla="*/ 857888 w 1487574"/>
                <a:gd name="connsiteY3" fmla="*/ 231826 h 1687171"/>
                <a:gd name="connsiteX4" fmla="*/ 991072 w 1487574"/>
                <a:gd name="connsiteY4" fmla="*/ 154932 h 1687171"/>
                <a:gd name="connsiteX5" fmla="*/ 1067966 w 1487574"/>
                <a:gd name="connsiteY5" fmla="*/ 288116 h 1687171"/>
                <a:gd name="connsiteX6" fmla="*/ 924491 w 1487574"/>
                <a:gd name="connsiteY6" fmla="*/ 897137 h 1687171"/>
                <a:gd name="connsiteX7" fmla="*/ 1002102 w 1487574"/>
                <a:gd name="connsiteY7" fmla="*/ 1005573 h 1687171"/>
                <a:gd name="connsiteX8" fmla="*/ 1294770 w 1487574"/>
                <a:gd name="connsiteY8" fmla="*/ 762681 h 1687171"/>
                <a:gd name="connsiteX9" fmla="*/ 1471907 w 1487574"/>
                <a:gd name="connsiteY9" fmla="*/ 771535 h 1687171"/>
                <a:gd name="connsiteX10" fmla="*/ 1423515 w 1487574"/>
                <a:gd name="connsiteY10" fmla="*/ 968787 h 1687171"/>
                <a:gd name="connsiteX11" fmla="*/ 983778 w 1487574"/>
                <a:gd name="connsiteY11" fmla="*/ 1416661 h 1687171"/>
                <a:gd name="connsiteX12" fmla="*/ 575672 w 1487574"/>
                <a:gd name="connsiteY12" fmla="*/ 1687171 h 1687171"/>
                <a:gd name="connsiteX13" fmla="*/ 532809 w 1487574"/>
                <a:gd name="connsiteY13" fmla="*/ 1687171 h 1687171"/>
                <a:gd name="connsiteX14" fmla="*/ 89897 w 1487574"/>
                <a:gd name="connsiteY14" fmla="*/ 1244259 h 1687171"/>
                <a:gd name="connsiteX15" fmla="*/ 89897 w 1487574"/>
                <a:gd name="connsiteY15" fmla="*/ 1101384 h 1687171"/>
                <a:gd name="connsiteX16" fmla="*/ 850 w 1487574"/>
                <a:gd name="connsiteY16" fmla="*/ 568095 h 1687171"/>
                <a:gd name="connsiteX17" fmla="*/ 53396 w 1487574"/>
                <a:gd name="connsiteY17" fmla="*/ 426288 h 1687171"/>
                <a:gd name="connsiteX18" fmla="*/ 163208 w 1487574"/>
                <a:gd name="connsiteY18" fmla="*/ 492802 h 1687171"/>
                <a:gd name="connsiteX19" fmla="*/ 262059 w 1487574"/>
                <a:gd name="connsiteY19" fmla="*/ 843892 h 1687171"/>
                <a:gd name="connsiteX20" fmla="*/ 266750 w 1487574"/>
                <a:gd name="connsiteY20" fmla="*/ 236088 h 1687171"/>
                <a:gd name="connsiteX21" fmla="*/ 345725 w 1487574"/>
                <a:gd name="connsiteY21" fmla="*/ 107067 h 1687171"/>
                <a:gd name="connsiteX22" fmla="*/ 460178 w 1487574"/>
                <a:gd name="connsiteY22" fmla="*/ 235295 h 1687171"/>
                <a:gd name="connsiteX23" fmla="*/ 481693 w 1487574"/>
                <a:gd name="connsiteY23" fmla="*/ 802039 h 1687171"/>
                <a:gd name="connsiteX24" fmla="*/ 579460 w 1487574"/>
                <a:gd name="connsiteY24" fmla="*/ 140667 h 1687171"/>
                <a:gd name="connsiteX25" fmla="*/ 676410 w 1487574"/>
                <a:gd name="connsiteY25" fmla="*/ 13 h 1687171"/>
                <a:gd name="connsiteX0" fmla="*/ 676410 w 1487574"/>
                <a:gd name="connsiteY0" fmla="*/ 13 h 1687171"/>
                <a:gd name="connsiteX1" fmla="*/ 780299 w 1487574"/>
                <a:gd name="connsiteY1" fmla="*/ 147603 h 1687171"/>
                <a:gd name="connsiteX2" fmla="*/ 713610 w 1487574"/>
                <a:gd name="connsiteY2" fmla="*/ 809671 h 1687171"/>
                <a:gd name="connsiteX3" fmla="*/ 857888 w 1487574"/>
                <a:gd name="connsiteY3" fmla="*/ 231826 h 1687171"/>
                <a:gd name="connsiteX4" fmla="*/ 991072 w 1487574"/>
                <a:gd name="connsiteY4" fmla="*/ 154932 h 1687171"/>
                <a:gd name="connsiteX5" fmla="*/ 1067966 w 1487574"/>
                <a:gd name="connsiteY5" fmla="*/ 288116 h 1687171"/>
                <a:gd name="connsiteX6" fmla="*/ 924491 w 1487574"/>
                <a:gd name="connsiteY6" fmla="*/ 897137 h 1687171"/>
                <a:gd name="connsiteX7" fmla="*/ 1002102 w 1487574"/>
                <a:gd name="connsiteY7" fmla="*/ 1005573 h 1687171"/>
                <a:gd name="connsiteX8" fmla="*/ 1294770 w 1487574"/>
                <a:gd name="connsiteY8" fmla="*/ 762681 h 1687171"/>
                <a:gd name="connsiteX9" fmla="*/ 1471907 w 1487574"/>
                <a:gd name="connsiteY9" fmla="*/ 771535 h 1687171"/>
                <a:gd name="connsiteX10" fmla="*/ 1423515 w 1487574"/>
                <a:gd name="connsiteY10" fmla="*/ 968787 h 1687171"/>
                <a:gd name="connsiteX11" fmla="*/ 983778 w 1487574"/>
                <a:gd name="connsiteY11" fmla="*/ 1416661 h 1687171"/>
                <a:gd name="connsiteX12" fmla="*/ 575672 w 1487574"/>
                <a:gd name="connsiteY12" fmla="*/ 1687171 h 1687171"/>
                <a:gd name="connsiteX13" fmla="*/ 532809 w 1487574"/>
                <a:gd name="connsiteY13" fmla="*/ 1687171 h 1687171"/>
                <a:gd name="connsiteX14" fmla="*/ 89897 w 1487574"/>
                <a:gd name="connsiteY14" fmla="*/ 1244259 h 1687171"/>
                <a:gd name="connsiteX15" fmla="*/ 89897 w 1487574"/>
                <a:gd name="connsiteY15" fmla="*/ 1101384 h 1687171"/>
                <a:gd name="connsiteX16" fmla="*/ 850 w 1487574"/>
                <a:gd name="connsiteY16" fmla="*/ 568095 h 1687171"/>
                <a:gd name="connsiteX17" fmla="*/ 53396 w 1487574"/>
                <a:gd name="connsiteY17" fmla="*/ 426288 h 1687171"/>
                <a:gd name="connsiteX18" fmla="*/ 163208 w 1487574"/>
                <a:gd name="connsiteY18" fmla="*/ 492802 h 1687171"/>
                <a:gd name="connsiteX19" fmla="*/ 262059 w 1487574"/>
                <a:gd name="connsiteY19" fmla="*/ 843892 h 1687171"/>
                <a:gd name="connsiteX20" fmla="*/ 266750 w 1487574"/>
                <a:gd name="connsiteY20" fmla="*/ 236088 h 1687171"/>
                <a:gd name="connsiteX21" fmla="*/ 345725 w 1487574"/>
                <a:gd name="connsiteY21" fmla="*/ 107067 h 1687171"/>
                <a:gd name="connsiteX22" fmla="*/ 460178 w 1487574"/>
                <a:gd name="connsiteY22" fmla="*/ 235295 h 1687171"/>
                <a:gd name="connsiteX23" fmla="*/ 481693 w 1487574"/>
                <a:gd name="connsiteY23" fmla="*/ 802039 h 1687171"/>
                <a:gd name="connsiteX24" fmla="*/ 579460 w 1487574"/>
                <a:gd name="connsiteY24" fmla="*/ 140667 h 1687171"/>
                <a:gd name="connsiteX25" fmla="*/ 676410 w 1487574"/>
                <a:gd name="connsiteY25" fmla="*/ 13 h 1687171"/>
                <a:gd name="connsiteX0" fmla="*/ 676410 w 1487574"/>
                <a:gd name="connsiteY0" fmla="*/ 13 h 1687171"/>
                <a:gd name="connsiteX1" fmla="*/ 780299 w 1487574"/>
                <a:gd name="connsiteY1" fmla="*/ 147603 h 1687171"/>
                <a:gd name="connsiteX2" fmla="*/ 713610 w 1487574"/>
                <a:gd name="connsiteY2" fmla="*/ 809671 h 1687171"/>
                <a:gd name="connsiteX3" fmla="*/ 857888 w 1487574"/>
                <a:gd name="connsiteY3" fmla="*/ 231826 h 1687171"/>
                <a:gd name="connsiteX4" fmla="*/ 991072 w 1487574"/>
                <a:gd name="connsiteY4" fmla="*/ 154932 h 1687171"/>
                <a:gd name="connsiteX5" fmla="*/ 1067966 w 1487574"/>
                <a:gd name="connsiteY5" fmla="*/ 288116 h 1687171"/>
                <a:gd name="connsiteX6" fmla="*/ 924491 w 1487574"/>
                <a:gd name="connsiteY6" fmla="*/ 897137 h 1687171"/>
                <a:gd name="connsiteX7" fmla="*/ 1002102 w 1487574"/>
                <a:gd name="connsiteY7" fmla="*/ 1005573 h 1687171"/>
                <a:gd name="connsiteX8" fmla="*/ 1294770 w 1487574"/>
                <a:gd name="connsiteY8" fmla="*/ 762681 h 1687171"/>
                <a:gd name="connsiteX9" fmla="*/ 1471907 w 1487574"/>
                <a:gd name="connsiteY9" fmla="*/ 771535 h 1687171"/>
                <a:gd name="connsiteX10" fmla="*/ 1423515 w 1487574"/>
                <a:gd name="connsiteY10" fmla="*/ 968787 h 1687171"/>
                <a:gd name="connsiteX11" fmla="*/ 983778 w 1487574"/>
                <a:gd name="connsiteY11" fmla="*/ 1416661 h 1687171"/>
                <a:gd name="connsiteX12" fmla="*/ 575672 w 1487574"/>
                <a:gd name="connsiteY12" fmla="*/ 1687171 h 1687171"/>
                <a:gd name="connsiteX13" fmla="*/ 532809 w 1487574"/>
                <a:gd name="connsiteY13" fmla="*/ 1687171 h 1687171"/>
                <a:gd name="connsiteX14" fmla="*/ 89897 w 1487574"/>
                <a:gd name="connsiteY14" fmla="*/ 1244259 h 1687171"/>
                <a:gd name="connsiteX15" fmla="*/ 89897 w 1487574"/>
                <a:gd name="connsiteY15" fmla="*/ 1101384 h 1687171"/>
                <a:gd name="connsiteX16" fmla="*/ 850 w 1487574"/>
                <a:gd name="connsiteY16" fmla="*/ 568095 h 1687171"/>
                <a:gd name="connsiteX17" fmla="*/ 53396 w 1487574"/>
                <a:gd name="connsiteY17" fmla="*/ 426288 h 1687171"/>
                <a:gd name="connsiteX18" fmla="*/ 163208 w 1487574"/>
                <a:gd name="connsiteY18" fmla="*/ 492802 h 1687171"/>
                <a:gd name="connsiteX19" fmla="*/ 262059 w 1487574"/>
                <a:gd name="connsiteY19" fmla="*/ 843892 h 1687171"/>
                <a:gd name="connsiteX20" fmla="*/ 266750 w 1487574"/>
                <a:gd name="connsiteY20" fmla="*/ 236088 h 1687171"/>
                <a:gd name="connsiteX21" fmla="*/ 345725 w 1487574"/>
                <a:gd name="connsiteY21" fmla="*/ 107067 h 1687171"/>
                <a:gd name="connsiteX22" fmla="*/ 460178 w 1487574"/>
                <a:gd name="connsiteY22" fmla="*/ 235295 h 1687171"/>
                <a:gd name="connsiteX23" fmla="*/ 481693 w 1487574"/>
                <a:gd name="connsiteY23" fmla="*/ 802039 h 1687171"/>
                <a:gd name="connsiteX24" fmla="*/ 579460 w 1487574"/>
                <a:gd name="connsiteY24" fmla="*/ 140667 h 1687171"/>
                <a:gd name="connsiteX25" fmla="*/ 676410 w 1487574"/>
                <a:gd name="connsiteY25" fmla="*/ 13 h 1687171"/>
                <a:gd name="connsiteX0" fmla="*/ 676410 w 1487574"/>
                <a:gd name="connsiteY0" fmla="*/ 103 h 1687261"/>
                <a:gd name="connsiteX1" fmla="*/ 780299 w 1487574"/>
                <a:gd name="connsiteY1" fmla="*/ 161567 h 1687261"/>
                <a:gd name="connsiteX2" fmla="*/ 713610 w 1487574"/>
                <a:gd name="connsiteY2" fmla="*/ 809761 h 1687261"/>
                <a:gd name="connsiteX3" fmla="*/ 857888 w 1487574"/>
                <a:gd name="connsiteY3" fmla="*/ 231916 h 1687261"/>
                <a:gd name="connsiteX4" fmla="*/ 991072 w 1487574"/>
                <a:gd name="connsiteY4" fmla="*/ 155022 h 1687261"/>
                <a:gd name="connsiteX5" fmla="*/ 1067966 w 1487574"/>
                <a:gd name="connsiteY5" fmla="*/ 288206 h 1687261"/>
                <a:gd name="connsiteX6" fmla="*/ 924491 w 1487574"/>
                <a:gd name="connsiteY6" fmla="*/ 897227 h 1687261"/>
                <a:gd name="connsiteX7" fmla="*/ 1002102 w 1487574"/>
                <a:gd name="connsiteY7" fmla="*/ 1005663 h 1687261"/>
                <a:gd name="connsiteX8" fmla="*/ 1294770 w 1487574"/>
                <a:gd name="connsiteY8" fmla="*/ 762771 h 1687261"/>
                <a:gd name="connsiteX9" fmla="*/ 1471907 w 1487574"/>
                <a:gd name="connsiteY9" fmla="*/ 771625 h 1687261"/>
                <a:gd name="connsiteX10" fmla="*/ 1423515 w 1487574"/>
                <a:gd name="connsiteY10" fmla="*/ 968877 h 1687261"/>
                <a:gd name="connsiteX11" fmla="*/ 983778 w 1487574"/>
                <a:gd name="connsiteY11" fmla="*/ 1416751 h 1687261"/>
                <a:gd name="connsiteX12" fmla="*/ 575672 w 1487574"/>
                <a:gd name="connsiteY12" fmla="*/ 1687261 h 1687261"/>
                <a:gd name="connsiteX13" fmla="*/ 532809 w 1487574"/>
                <a:gd name="connsiteY13" fmla="*/ 1687261 h 1687261"/>
                <a:gd name="connsiteX14" fmla="*/ 89897 w 1487574"/>
                <a:gd name="connsiteY14" fmla="*/ 1244349 h 1687261"/>
                <a:gd name="connsiteX15" fmla="*/ 89897 w 1487574"/>
                <a:gd name="connsiteY15" fmla="*/ 1101474 h 1687261"/>
                <a:gd name="connsiteX16" fmla="*/ 850 w 1487574"/>
                <a:gd name="connsiteY16" fmla="*/ 568185 h 1687261"/>
                <a:gd name="connsiteX17" fmla="*/ 53396 w 1487574"/>
                <a:gd name="connsiteY17" fmla="*/ 426378 h 1687261"/>
                <a:gd name="connsiteX18" fmla="*/ 163208 w 1487574"/>
                <a:gd name="connsiteY18" fmla="*/ 492892 h 1687261"/>
                <a:gd name="connsiteX19" fmla="*/ 262059 w 1487574"/>
                <a:gd name="connsiteY19" fmla="*/ 843982 h 1687261"/>
                <a:gd name="connsiteX20" fmla="*/ 266750 w 1487574"/>
                <a:gd name="connsiteY20" fmla="*/ 236178 h 1687261"/>
                <a:gd name="connsiteX21" fmla="*/ 345725 w 1487574"/>
                <a:gd name="connsiteY21" fmla="*/ 107157 h 1687261"/>
                <a:gd name="connsiteX22" fmla="*/ 460178 w 1487574"/>
                <a:gd name="connsiteY22" fmla="*/ 235385 h 1687261"/>
                <a:gd name="connsiteX23" fmla="*/ 481693 w 1487574"/>
                <a:gd name="connsiteY23" fmla="*/ 802129 h 1687261"/>
                <a:gd name="connsiteX24" fmla="*/ 579460 w 1487574"/>
                <a:gd name="connsiteY24" fmla="*/ 140757 h 1687261"/>
                <a:gd name="connsiteX25" fmla="*/ 676410 w 1487574"/>
                <a:gd name="connsiteY25" fmla="*/ 103 h 1687261"/>
                <a:gd name="connsiteX0" fmla="*/ 676410 w 1487574"/>
                <a:gd name="connsiteY0" fmla="*/ 103 h 1687261"/>
                <a:gd name="connsiteX1" fmla="*/ 780299 w 1487574"/>
                <a:gd name="connsiteY1" fmla="*/ 161567 h 1687261"/>
                <a:gd name="connsiteX2" fmla="*/ 713610 w 1487574"/>
                <a:gd name="connsiteY2" fmla="*/ 809761 h 1687261"/>
                <a:gd name="connsiteX3" fmla="*/ 857888 w 1487574"/>
                <a:gd name="connsiteY3" fmla="*/ 231916 h 1687261"/>
                <a:gd name="connsiteX4" fmla="*/ 991072 w 1487574"/>
                <a:gd name="connsiteY4" fmla="*/ 155022 h 1687261"/>
                <a:gd name="connsiteX5" fmla="*/ 1067966 w 1487574"/>
                <a:gd name="connsiteY5" fmla="*/ 288206 h 1687261"/>
                <a:gd name="connsiteX6" fmla="*/ 924491 w 1487574"/>
                <a:gd name="connsiteY6" fmla="*/ 897227 h 1687261"/>
                <a:gd name="connsiteX7" fmla="*/ 1002102 w 1487574"/>
                <a:gd name="connsiteY7" fmla="*/ 1005663 h 1687261"/>
                <a:gd name="connsiteX8" fmla="*/ 1294770 w 1487574"/>
                <a:gd name="connsiteY8" fmla="*/ 762771 h 1687261"/>
                <a:gd name="connsiteX9" fmla="*/ 1471907 w 1487574"/>
                <a:gd name="connsiteY9" fmla="*/ 771625 h 1687261"/>
                <a:gd name="connsiteX10" fmla="*/ 1423515 w 1487574"/>
                <a:gd name="connsiteY10" fmla="*/ 968877 h 1687261"/>
                <a:gd name="connsiteX11" fmla="*/ 983778 w 1487574"/>
                <a:gd name="connsiteY11" fmla="*/ 1416751 h 1687261"/>
                <a:gd name="connsiteX12" fmla="*/ 575672 w 1487574"/>
                <a:gd name="connsiteY12" fmla="*/ 1687261 h 1687261"/>
                <a:gd name="connsiteX13" fmla="*/ 532809 w 1487574"/>
                <a:gd name="connsiteY13" fmla="*/ 1687261 h 1687261"/>
                <a:gd name="connsiteX14" fmla="*/ 89897 w 1487574"/>
                <a:gd name="connsiteY14" fmla="*/ 1244349 h 1687261"/>
                <a:gd name="connsiteX15" fmla="*/ 89897 w 1487574"/>
                <a:gd name="connsiteY15" fmla="*/ 1101474 h 1687261"/>
                <a:gd name="connsiteX16" fmla="*/ 850 w 1487574"/>
                <a:gd name="connsiteY16" fmla="*/ 568185 h 1687261"/>
                <a:gd name="connsiteX17" fmla="*/ 53396 w 1487574"/>
                <a:gd name="connsiteY17" fmla="*/ 426378 h 1687261"/>
                <a:gd name="connsiteX18" fmla="*/ 163208 w 1487574"/>
                <a:gd name="connsiteY18" fmla="*/ 492892 h 1687261"/>
                <a:gd name="connsiteX19" fmla="*/ 262059 w 1487574"/>
                <a:gd name="connsiteY19" fmla="*/ 843982 h 1687261"/>
                <a:gd name="connsiteX20" fmla="*/ 266750 w 1487574"/>
                <a:gd name="connsiteY20" fmla="*/ 236178 h 1687261"/>
                <a:gd name="connsiteX21" fmla="*/ 345725 w 1487574"/>
                <a:gd name="connsiteY21" fmla="*/ 107157 h 1687261"/>
                <a:gd name="connsiteX22" fmla="*/ 460178 w 1487574"/>
                <a:gd name="connsiteY22" fmla="*/ 235385 h 1687261"/>
                <a:gd name="connsiteX23" fmla="*/ 481693 w 1487574"/>
                <a:gd name="connsiteY23" fmla="*/ 802129 h 1687261"/>
                <a:gd name="connsiteX24" fmla="*/ 579460 w 1487574"/>
                <a:gd name="connsiteY24" fmla="*/ 140757 h 1687261"/>
                <a:gd name="connsiteX25" fmla="*/ 676410 w 1487574"/>
                <a:gd name="connsiteY25" fmla="*/ 103 h 1687261"/>
                <a:gd name="connsiteX0" fmla="*/ 676410 w 1487574"/>
                <a:gd name="connsiteY0" fmla="*/ 318 h 1687476"/>
                <a:gd name="connsiteX1" fmla="*/ 780299 w 1487574"/>
                <a:gd name="connsiteY1" fmla="*/ 161782 h 1687476"/>
                <a:gd name="connsiteX2" fmla="*/ 713610 w 1487574"/>
                <a:gd name="connsiteY2" fmla="*/ 809976 h 1687476"/>
                <a:gd name="connsiteX3" fmla="*/ 857888 w 1487574"/>
                <a:gd name="connsiteY3" fmla="*/ 232131 h 1687476"/>
                <a:gd name="connsiteX4" fmla="*/ 991072 w 1487574"/>
                <a:gd name="connsiteY4" fmla="*/ 155237 h 1687476"/>
                <a:gd name="connsiteX5" fmla="*/ 1067966 w 1487574"/>
                <a:gd name="connsiteY5" fmla="*/ 288421 h 1687476"/>
                <a:gd name="connsiteX6" fmla="*/ 924491 w 1487574"/>
                <a:gd name="connsiteY6" fmla="*/ 897442 h 1687476"/>
                <a:gd name="connsiteX7" fmla="*/ 1002102 w 1487574"/>
                <a:gd name="connsiteY7" fmla="*/ 1005878 h 1687476"/>
                <a:gd name="connsiteX8" fmla="*/ 1294770 w 1487574"/>
                <a:gd name="connsiteY8" fmla="*/ 762986 h 1687476"/>
                <a:gd name="connsiteX9" fmla="*/ 1471907 w 1487574"/>
                <a:gd name="connsiteY9" fmla="*/ 771840 h 1687476"/>
                <a:gd name="connsiteX10" fmla="*/ 1423515 w 1487574"/>
                <a:gd name="connsiteY10" fmla="*/ 969092 h 1687476"/>
                <a:gd name="connsiteX11" fmla="*/ 983778 w 1487574"/>
                <a:gd name="connsiteY11" fmla="*/ 1416966 h 1687476"/>
                <a:gd name="connsiteX12" fmla="*/ 575672 w 1487574"/>
                <a:gd name="connsiteY12" fmla="*/ 1687476 h 1687476"/>
                <a:gd name="connsiteX13" fmla="*/ 532809 w 1487574"/>
                <a:gd name="connsiteY13" fmla="*/ 1687476 h 1687476"/>
                <a:gd name="connsiteX14" fmla="*/ 89897 w 1487574"/>
                <a:gd name="connsiteY14" fmla="*/ 1244564 h 1687476"/>
                <a:gd name="connsiteX15" fmla="*/ 89897 w 1487574"/>
                <a:gd name="connsiteY15" fmla="*/ 1101689 h 1687476"/>
                <a:gd name="connsiteX16" fmla="*/ 850 w 1487574"/>
                <a:gd name="connsiteY16" fmla="*/ 568400 h 1687476"/>
                <a:gd name="connsiteX17" fmla="*/ 53396 w 1487574"/>
                <a:gd name="connsiteY17" fmla="*/ 426593 h 1687476"/>
                <a:gd name="connsiteX18" fmla="*/ 163208 w 1487574"/>
                <a:gd name="connsiteY18" fmla="*/ 493107 h 1687476"/>
                <a:gd name="connsiteX19" fmla="*/ 262059 w 1487574"/>
                <a:gd name="connsiteY19" fmla="*/ 844197 h 1687476"/>
                <a:gd name="connsiteX20" fmla="*/ 266750 w 1487574"/>
                <a:gd name="connsiteY20" fmla="*/ 236393 h 1687476"/>
                <a:gd name="connsiteX21" fmla="*/ 345725 w 1487574"/>
                <a:gd name="connsiteY21" fmla="*/ 107372 h 1687476"/>
                <a:gd name="connsiteX22" fmla="*/ 460178 w 1487574"/>
                <a:gd name="connsiteY22" fmla="*/ 235600 h 1687476"/>
                <a:gd name="connsiteX23" fmla="*/ 481693 w 1487574"/>
                <a:gd name="connsiteY23" fmla="*/ 802344 h 1687476"/>
                <a:gd name="connsiteX24" fmla="*/ 579460 w 1487574"/>
                <a:gd name="connsiteY24" fmla="*/ 140972 h 1687476"/>
                <a:gd name="connsiteX25" fmla="*/ 676410 w 1487574"/>
                <a:gd name="connsiteY25" fmla="*/ 318 h 1687476"/>
                <a:gd name="connsiteX0" fmla="*/ 687509 w 1487574"/>
                <a:gd name="connsiteY0" fmla="*/ 455 h 1659865"/>
                <a:gd name="connsiteX1" fmla="*/ 780299 w 1487574"/>
                <a:gd name="connsiteY1" fmla="*/ 134171 h 1659865"/>
                <a:gd name="connsiteX2" fmla="*/ 713610 w 1487574"/>
                <a:gd name="connsiteY2" fmla="*/ 782365 h 1659865"/>
                <a:gd name="connsiteX3" fmla="*/ 857888 w 1487574"/>
                <a:gd name="connsiteY3" fmla="*/ 204520 h 1659865"/>
                <a:gd name="connsiteX4" fmla="*/ 991072 w 1487574"/>
                <a:gd name="connsiteY4" fmla="*/ 127626 h 1659865"/>
                <a:gd name="connsiteX5" fmla="*/ 1067966 w 1487574"/>
                <a:gd name="connsiteY5" fmla="*/ 260810 h 1659865"/>
                <a:gd name="connsiteX6" fmla="*/ 924491 w 1487574"/>
                <a:gd name="connsiteY6" fmla="*/ 869831 h 1659865"/>
                <a:gd name="connsiteX7" fmla="*/ 1002102 w 1487574"/>
                <a:gd name="connsiteY7" fmla="*/ 978267 h 1659865"/>
                <a:gd name="connsiteX8" fmla="*/ 1294770 w 1487574"/>
                <a:gd name="connsiteY8" fmla="*/ 735375 h 1659865"/>
                <a:gd name="connsiteX9" fmla="*/ 1471907 w 1487574"/>
                <a:gd name="connsiteY9" fmla="*/ 744229 h 1659865"/>
                <a:gd name="connsiteX10" fmla="*/ 1423515 w 1487574"/>
                <a:gd name="connsiteY10" fmla="*/ 941481 h 1659865"/>
                <a:gd name="connsiteX11" fmla="*/ 983778 w 1487574"/>
                <a:gd name="connsiteY11" fmla="*/ 1389355 h 1659865"/>
                <a:gd name="connsiteX12" fmla="*/ 575672 w 1487574"/>
                <a:gd name="connsiteY12" fmla="*/ 1659865 h 1659865"/>
                <a:gd name="connsiteX13" fmla="*/ 532809 w 1487574"/>
                <a:gd name="connsiteY13" fmla="*/ 1659865 h 1659865"/>
                <a:gd name="connsiteX14" fmla="*/ 89897 w 1487574"/>
                <a:gd name="connsiteY14" fmla="*/ 1216953 h 1659865"/>
                <a:gd name="connsiteX15" fmla="*/ 89897 w 1487574"/>
                <a:gd name="connsiteY15" fmla="*/ 1074078 h 1659865"/>
                <a:gd name="connsiteX16" fmla="*/ 850 w 1487574"/>
                <a:gd name="connsiteY16" fmla="*/ 540789 h 1659865"/>
                <a:gd name="connsiteX17" fmla="*/ 53396 w 1487574"/>
                <a:gd name="connsiteY17" fmla="*/ 398982 h 1659865"/>
                <a:gd name="connsiteX18" fmla="*/ 163208 w 1487574"/>
                <a:gd name="connsiteY18" fmla="*/ 465496 h 1659865"/>
                <a:gd name="connsiteX19" fmla="*/ 262059 w 1487574"/>
                <a:gd name="connsiteY19" fmla="*/ 816586 h 1659865"/>
                <a:gd name="connsiteX20" fmla="*/ 266750 w 1487574"/>
                <a:gd name="connsiteY20" fmla="*/ 208782 h 1659865"/>
                <a:gd name="connsiteX21" fmla="*/ 345725 w 1487574"/>
                <a:gd name="connsiteY21" fmla="*/ 79761 h 1659865"/>
                <a:gd name="connsiteX22" fmla="*/ 460178 w 1487574"/>
                <a:gd name="connsiteY22" fmla="*/ 207989 h 1659865"/>
                <a:gd name="connsiteX23" fmla="*/ 481693 w 1487574"/>
                <a:gd name="connsiteY23" fmla="*/ 774733 h 1659865"/>
                <a:gd name="connsiteX24" fmla="*/ 579460 w 1487574"/>
                <a:gd name="connsiteY24" fmla="*/ 113361 h 1659865"/>
                <a:gd name="connsiteX25" fmla="*/ 687509 w 1487574"/>
                <a:gd name="connsiteY25" fmla="*/ 455 h 1659865"/>
                <a:gd name="connsiteX0" fmla="*/ 687509 w 1487574"/>
                <a:gd name="connsiteY0" fmla="*/ 2680 h 1662090"/>
                <a:gd name="connsiteX1" fmla="*/ 780299 w 1487574"/>
                <a:gd name="connsiteY1" fmla="*/ 136396 h 1662090"/>
                <a:gd name="connsiteX2" fmla="*/ 713610 w 1487574"/>
                <a:gd name="connsiteY2" fmla="*/ 784590 h 1662090"/>
                <a:gd name="connsiteX3" fmla="*/ 857888 w 1487574"/>
                <a:gd name="connsiteY3" fmla="*/ 206745 h 1662090"/>
                <a:gd name="connsiteX4" fmla="*/ 991072 w 1487574"/>
                <a:gd name="connsiteY4" fmla="*/ 129851 h 1662090"/>
                <a:gd name="connsiteX5" fmla="*/ 1067966 w 1487574"/>
                <a:gd name="connsiteY5" fmla="*/ 263035 h 1662090"/>
                <a:gd name="connsiteX6" fmla="*/ 924491 w 1487574"/>
                <a:gd name="connsiteY6" fmla="*/ 872056 h 1662090"/>
                <a:gd name="connsiteX7" fmla="*/ 1002102 w 1487574"/>
                <a:gd name="connsiteY7" fmla="*/ 980492 h 1662090"/>
                <a:gd name="connsiteX8" fmla="*/ 1294770 w 1487574"/>
                <a:gd name="connsiteY8" fmla="*/ 737600 h 1662090"/>
                <a:gd name="connsiteX9" fmla="*/ 1471907 w 1487574"/>
                <a:gd name="connsiteY9" fmla="*/ 746454 h 1662090"/>
                <a:gd name="connsiteX10" fmla="*/ 1423515 w 1487574"/>
                <a:gd name="connsiteY10" fmla="*/ 943706 h 1662090"/>
                <a:gd name="connsiteX11" fmla="*/ 983778 w 1487574"/>
                <a:gd name="connsiteY11" fmla="*/ 1391580 h 1662090"/>
                <a:gd name="connsiteX12" fmla="*/ 575672 w 1487574"/>
                <a:gd name="connsiteY12" fmla="*/ 1662090 h 1662090"/>
                <a:gd name="connsiteX13" fmla="*/ 532809 w 1487574"/>
                <a:gd name="connsiteY13" fmla="*/ 1662090 h 1662090"/>
                <a:gd name="connsiteX14" fmla="*/ 89897 w 1487574"/>
                <a:gd name="connsiteY14" fmla="*/ 1219178 h 1662090"/>
                <a:gd name="connsiteX15" fmla="*/ 89897 w 1487574"/>
                <a:gd name="connsiteY15" fmla="*/ 1076303 h 1662090"/>
                <a:gd name="connsiteX16" fmla="*/ 850 w 1487574"/>
                <a:gd name="connsiteY16" fmla="*/ 543014 h 1662090"/>
                <a:gd name="connsiteX17" fmla="*/ 53396 w 1487574"/>
                <a:gd name="connsiteY17" fmla="*/ 401207 h 1662090"/>
                <a:gd name="connsiteX18" fmla="*/ 163208 w 1487574"/>
                <a:gd name="connsiteY18" fmla="*/ 467721 h 1662090"/>
                <a:gd name="connsiteX19" fmla="*/ 262059 w 1487574"/>
                <a:gd name="connsiteY19" fmla="*/ 818811 h 1662090"/>
                <a:gd name="connsiteX20" fmla="*/ 266750 w 1487574"/>
                <a:gd name="connsiteY20" fmla="*/ 211007 h 1662090"/>
                <a:gd name="connsiteX21" fmla="*/ 345725 w 1487574"/>
                <a:gd name="connsiteY21" fmla="*/ 81986 h 1662090"/>
                <a:gd name="connsiteX22" fmla="*/ 460178 w 1487574"/>
                <a:gd name="connsiteY22" fmla="*/ 210214 h 1662090"/>
                <a:gd name="connsiteX23" fmla="*/ 481693 w 1487574"/>
                <a:gd name="connsiteY23" fmla="*/ 776958 h 1662090"/>
                <a:gd name="connsiteX24" fmla="*/ 579460 w 1487574"/>
                <a:gd name="connsiteY24" fmla="*/ 115586 h 1662090"/>
                <a:gd name="connsiteX25" fmla="*/ 687509 w 1487574"/>
                <a:gd name="connsiteY25" fmla="*/ 2680 h 1662090"/>
                <a:gd name="connsiteX0" fmla="*/ 687509 w 1487574"/>
                <a:gd name="connsiteY0" fmla="*/ 2131 h 1683740"/>
                <a:gd name="connsiteX1" fmla="*/ 780299 w 1487574"/>
                <a:gd name="connsiteY1" fmla="*/ 158046 h 1683740"/>
                <a:gd name="connsiteX2" fmla="*/ 713610 w 1487574"/>
                <a:gd name="connsiteY2" fmla="*/ 806240 h 1683740"/>
                <a:gd name="connsiteX3" fmla="*/ 857888 w 1487574"/>
                <a:gd name="connsiteY3" fmla="*/ 228395 h 1683740"/>
                <a:gd name="connsiteX4" fmla="*/ 991072 w 1487574"/>
                <a:gd name="connsiteY4" fmla="*/ 151501 h 1683740"/>
                <a:gd name="connsiteX5" fmla="*/ 1067966 w 1487574"/>
                <a:gd name="connsiteY5" fmla="*/ 284685 h 1683740"/>
                <a:gd name="connsiteX6" fmla="*/ 924491 w 1487574"/>
                <a:gd name="connsiteY6" fmla="*/ 893706 h 1683740"/>
                <a:gd name="connsiteX7" fmla="*/ 1002102 w 1487574"/>
                <a:gd name="connsiteY7" fmla="*/ 1002142 h 1683740"/>
                <a:gd name="connsiteX8" fmla="*/ 1294770 w 1487574"/>
                <a:gd name="connsiteY8" fmla="*/ 759250 h 1683740"/>
                <a:gd name="connsiteX9" fmla="*/ 1471907 w 1487574"/>
                <a:gd name="connsiteY9" fmla="*/ 768104 h 1683740"/>
                <a:gd name="connsiteX10" fmla="*/ 1423515 w 1487574"/>
                <a:gd name="connsiteY10" fmla="*/ 965356 h 1683740"/>
                <a:gd name="connsiteX11" fmla="*/ 983778 w 1487574"/>
                <a:gd name="connsiteY11" fmla="*/ 1413230 h 1683740"/>
                <a:gd name="connsiteX12" fmla="*/ 575672 w 1487574"/>
                <a:gd name="connsiteY12" fmla="*/ 1683740 h 1683740"/>
                <a:gd name="connsiteX13" fmla="*/ 532809 w 1487574"/>
                <a:gd name="connsiteY13" fmla="*/ 1683740 h 1683740"/>
                <a:gd name="connsiteX14" fmla="*/ 89897 w 1487574"/>
                <a:gd name="connsiteY14" fmla="*/ 1240828 h 1683740"/>
                <a:gd name="connsiteX15" fmla="*/ 89897 w 1487574"/>
                <a:gd name="connsiteY15" fmla="*/ 1097953 h 1683740"/>
                <a:gd name="connsiteX16" fmla="*/ 850 w 1487574"/>
                <a:gd name="connsiteY16" fmla="*/ 564664 h 1683740"/>
                <a:gd name="connsiteX17" fmla="*/ 53396 w 1487574"/>
                <a:gd name="connsiteY17" fmla="*/ 422857 h 1683740"/>
                <a:gd name="connsiteX18" fmla="*/ 163208 w 1487574"/>
                <a:gd name="connsiteY18" fmla="*/ 489371 h 1683740"/>
                <a:gd name="connsiteX19" fmla="*/ 262059 w 1487574"/>
                <a:gd name="connsiteY19" fmla="*/ 840461 h 1683740"/>
                <a:gd name="connsiteX20" fmla="*/ 266750 w 1487574"/>
                <a:gd name="connsiteY20" fmla="*/ 232657 h 1683740"/>
                <a:gd name="connsiteX21" fmla="*/ 345725 w 1487574"/>
                <a:gd name="connsiteY21" fmla="*/ 103636 h 1683740"/>
                <a:gd name="connsiteX22" fmla="*/ 460178 w 1487574"/>
                <a:gd name="connsiteY22" fmla="*/ 231864 h 1683740"/>
                <a:gd name="connsiteX23" fmla="*/ 481693 w 1487574"/>
                <a:gd name="connsiteY23" fmla="*/ 798608 h 1683740"/>
                <a:gd name="connsiteX24" fmla="*/ 579460 w 1487574"/>
                <a:gd name="connsiteY24" fmla="*/ 137236 h 1683740"/>
                <a:gd name="connsiteX25" fmla="*/ 687509 w 1487574"/>
                <a:gd name="connsiteY25" fmla="*/ 2131 h 1683740"/>
                <a:gd name="connsiteX0" fmla="*/ 687509 w 1487574"/>
                <a:gd name="connsiteY0" fmla="*/ 112 h 1681721"/>
                <a:gd name="connsiteX1" fmla="*/ 780299 w 1487574"/>
                <a:gd name="connsiteY1" fmla="*/ 156027 h 1681721"/>
                <a:gd name="connsiteX2" fmla="*/ 713610 w 1487574"/>
                <a:gd name="connsiteY2" fmla="*/ 804221 h 1681721"/>
                <a:gd name="connsiteX3" fmla="*/ 857888 w 1487574"/>
                <a:gd name="connsiteY3" fmla="*/ 226376 h 1681721"/>
                <a:gd name="connsiteX4" fmla="*/ 991072 w 1487574"/>
                <a:gd name="connsiteY4" fmla="*/ 149482 h 1681721"/>
                <a:gd name="connsiteX5" fmla="*/ 1067966 w 1487574"/>
                <a:gd name="connsiteY5" fmla="*/ 282666 h 1681721"/>
                <a:gd name="connsiteX6" fmla="*/ 924491 w 1487574"/>
                <a:gd name="connsiteY6" fmla="*/ 891687 h 1681721"/>
                <a:gd name="connsiteX7" fmla="*/ 1002102 w 1487574"/>
                <a:gd name="connsiteY7" fmla="*/ 1000123 h 1681721"/>
                <a:gd name="connsiteX8" fmla="*/ 1294770 w 1487574"/>
                <a:gd name="connsiteY8" fmla="*/ 757231 h 1681721"/>
                <a:gd name="connsiteX9" fmla="*/ 1471907 w 1487574"/>
                <a:gd name="connsiteY9" fmla="*/ 766085 h 1681721"/>
                <a:gd name="connsiteX10" fmla="*/ 1423515 w 1487574"/>
                <a:gd name="connsiteY10" fmla="*/ 963337 h 1681721"/>
                <a:gd name="connsiteX11" fmla="*/ 983778 w 1487574"/>
                <a:gd name="connsiteY11" fmla="*/ 1411211 h 1681721"/>
                <a:gd name="connsiteX12" fmla="*/ 575672 w 1487574"/>
                <a:gd name="connsiteY12" fmla="*/ 1681721 h 1681721"/>
                <a:gd name="connsiteX13" fmla="*/ 532809 w 1487574"/>
                <a:gd name="connsiteY13" fmla="*/ 1681721 h 1681721"/>
                <a:gd name="connsiteX14" fmla="*/ 89897 w 1487574"/>
                <a:gd name="connsiteY14" fmla="*/ 1238809 h 1681721"/>
                <a:gd name="connsiteX15" fmla="*/ 89897 w 1487574"/>
                <a:gd name="connsiteY15" fmla="*/ 1095934 h 1681721"/>
                <a:gd name="connsiteX16" fmla="*/ 850 w 1487574"/>
                <a:gd name="connsiteY16" fmla="*/ 562645 h 1681721"/>
                <a:gd name="connsiteX17" fmla="*/ 53396 w 1487574"/>
                <a:gd name="connsiteY17" fmla="*/ 420838 h 1681721"/>
                <a:gd name="connsiteX18" fmla="*/ 163208 w 1487574"/>
                <a:gd name="connsiteY18" fmla="*/ 487352 h 1681721"/>
                <a:gd name="connsiteX19" fmla="*/ 262059 w 1487574"/>
                <a:gd name="connsiteY19" fmla="*/ 838442 h 1681721"/>
                <a:gd name="connsiteX20" fmla="*/ 266750 w 1487574"/>
                <a:gd name="connsiteY20" fmla="*/ 230638 h 1681721"/>
                <a:gd name="connsiteX21" fmla="*/ 345725 w 1487574"/>
                <a:gd name="connsiteY21" fmla="*/ 101617 h 1681721"/>
                <a:gd name="connsiteX22" fmla="*/ 460178 w 1487574"/>
                <a:gd name="connsiteY22" fmla="*/ 229845 h 1681721"/>
                <a:gd name="connsiteX23" fmla="*/ 481693 w 1487574"/>
                <a:gd name="connsiteY23" fmla="*/ 796589 h 1681721"/>
                <a:gd name="connsiteX24" fmla="*/ 579460 w 1487574"/>
                <a:gd name="connsiteY24" fmla="*/ 135217 h 1681721"/>
                <a:gd name="connsiteX25" fmla="*/ 687509 w 1487574"/>
                <a:gd name="connsiteY25" fmla="*/ 112 h 1681721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45725 w 1487574"/>
                <a:gd name="connsiteY21" fmla="*/ 102590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87509 w 1487574"/>
                <a:gd name="connsiteY0" fmla="*/ 1085 h 1682694"/>
                <a:gd name="connsiteX1" fmla="*/ 780299 w 1487574"/>
                <a:gd name="connsiteY1" fmla="*/ 157000 h 1682694"/>
                <a:gd name="connsiteX2" fmla="*/ 713610 w 1487574"/>
                <a:gd name="connsiteY2" fmla="*/ 805194 h 1682694"/>
                <a:gd name="connsiteX3" fmla="*/ 857888 w 1487574"/>
                <a:gd name="connsiteY3" fmla="*/ 227349 h 1682694"/>
                <a:gd name="connsiteX4" fmla="*/ 991072 w 1487574"/>
                <a:gd name="connsiteY4" fmla="*/ 150455 h 1682694"/>
                <a:gd name="connsiteX5" fmla="*/ 1067966 w 1487574"/>
                <a:gd name="connsiteY5" fmla="*/ 283639 h 1682694"/>
                <a:gd name="connsiteX6" fmla="*/ 924491 w 1487574"/>
                <a:gd name="connsiteY6" fmla="*/ 892660 h 1682694"/>
                <a:gd name="connsiteX7" fmla="*/ 1002102 w 1487574"/>
                <a:gd name="connsiteY7" fmla="*/ 1001096 h 1682694"/>
                <a:gd name="connsiteX8" fmla="*/ 1294770 w 1487574"/>
                <a:gd name="connsiteY8" fmla="*/ 758204 h 1682694"/>
                <a:gd name="connsiteX9" fmla="*/ 1471907 w 1487574"/>
                <a:gd name="connsiteY9" fmla="*/ 767058 h 1682694"/>
                <a:gd name="connsiteX10" fmla="*/ 1423515 w 1487574"/>
                <a:gd name="connsiteY10" fmla="*/ 964310 h 1682694"/>
                <a:gd name="connsiteX11" fmla="*/ 983778 w 1487574"/>
                <a:gd name="connsiteY11" fmla="*/ 1412184 h 1682694"/>
                <a:gd name="connsiteX12" fmla="*/ 575672 w 1487574"/>
                <a:gd name="connsiteY12" fmla="*/ 1682694 h 1682694"/>
                <a:gd name="connsiteX13" fmla="*/ 532809 w 1487574"/>
                <a:gd name="connsiteY13" fmla="*/ 1682694 h 1682694"/>
                <a:gd name="connsiteX14" fmla="*/ 89897 w 1487574"/>
                <a:gd name="connsiteY14" fmla="*/ 1239782 h 1682694"/>
                <a:gd name="connsiteX15" fmla="*/ 89897 w 1487574"/>
                <a:gd name="connsiteY15" fmla="*/ 1096907 h 1682694"/>
                <a:gd name="connsiteX16" fmla="*/ 850 w 1487574"/>
                <a:gd name="connsiteY16" fmla="*/ 563618 h 1682694"/>
                <a:gd name="connsiteX17" fmla="*/ 53396 w 1487574"/>
                <a:gd name="connsiteY17" fmla="*/ 421811 h 1682694"/>
                <a:gd name="connsiteX18" fmla="*/ 163208 w 1487574"/>
                <a:gd name="connsiteY18" fmla="*/ 488325 h 1682694"/>
                <a:gd name="connsiteX19" fmla="*/ 262059 w 1487574"/>
                <a:gd name="connsiteY19" fmla="*/ 839415 h 1682694"/>
                <a:gd name="connsiteX20" fmla="*/ 266750 w 1487574"/>
                <a:gd name="connsiteY20" fmla="*/ 231611 h 1682694"/>
                <a:gd name="connsiteX21" fmla="*/ 356824 w 1487574"/>
                <a:gd name="connsiteY21" fmla="*/ 110914 h 1682694"/>
                <a:gd name="connsiteX22" fmla="*/ 460178 w 1487574"/>
                <a:gd name="connsiteY22" fmla="*/ 230818 h 1682694"/>
                <a:gd name="connsiteX23" fmla="*/ 481693 w 1487574"/>
                <a:gd name="connsiteY23" fmla="*/ 797562 h 1682694"/>
                <a:gd name="connsiteX24" fmla="*/ 579460 w 1487574"/>
                <a:gd name="connsiteY24" fmla="*/ 136190 h 1682694"/>
                <a:gd name="connsiteX25" fmla="*/ 687509 w 1487574"/>
                <a:gd name="connsiteY25" fmla="*/ 1085 h 1682694"/>
                <a:gd name="connsiteX0" fmla="*/ 691055 w 1491120"/>
                <a:gd name="connsiteY0" fmla="*/ 1085 h 1682694"/>
                <a:gd name="connsiteX1" fmla="*/ 783845 w 1491120"/>
                <a:gd name="connsiteY1" fmla="*/ 157000 h 1682694"/>
                <a:gd name="connsiteX2" fmla="*/ 717156 w 1491120"/>
                <a:gd name="connsiteY2" fmla="*/ 805194 h 1682694"/>
                <a:gd name="connsiteX3" fmla="*/ 861434 w 1491120"/>
                <a:gd name="connsiteY3" fmla="*/ 227349 h 1682694"/>
                <a:gd name="connsiteX4" fmla="*/ 994618 w 1491120"/>
                <a:gd name="connsiteY4" fmla="*/ 150455 h 1682694"/>
                <a:gd name="connsiteX5" fmla="*/ 1071512 w 1491120"/>
                <a:gd name="connsiteY5" fmla="*/ 283639 h 1682694"/>
                <a:gd name="connsiteX6" fmla="*/ 928037 w 1491120"/>
                <a:gd name="connsiteY6" fmla="*/ 892660 h 1682694"/>
                <a:gd name="connsiteX7" fmla="*/ 1005648 w 1491120"/>
                <a:gd name="connsiteY7" fmla="*/ 1001096 h 1682694"/>
                <a:gd name="connsiteX8" fmla="*/ 1298316 w 1491120"/>
                <a:gd name="connsiteY8" fmla="*/ 758204 h 1682694"/>
                <a:gd name="connsiteX9" fmla="*/ 1475453 w 1491120"/>
                <a:gd name="connsiteY9" fmla="*/ 767058 h 1682694"/>
                <a:gd name="connsiteX10" fmla="*/ 1427061 w 1491120"/>
                <a:gd name="connsiteY10" fmla="*/ 964310 h 1682694"/>
                <a:gd name="connsiteX11" fmla="*/ 987324 w 1491120"/>
                <a:gd name="connsiteY11" fmla="*/ 1412184 h 1682694"/>
                <a:gd name="connsiteX12" fmla="*/ 579218 w 1491120"/>
                <a:gd name="connsiteY12" fmla="*/ 1682694 h 1682694"/>
                <a:gd name="connsiteX13" fmla="*/ 536355 w 1491120"/>
                <a:gd name="connsiteY13" fmla="*/ 1682694 h 1682694"/>
                <a:gd name="connsiteX14" fmla="*/ 93443 w 1491120"/>
                <a:gd name="connsiteY14" fmla="*/ 1239782 h 1682694"/>
                <a:gd name="connsiteX15" fmla="*/ 93443 w 1491120"/>
                <a:gd name="connsiteY15" fmla="*/ 1096907 h 1682694"/>
                <a:gd name="connsiteX16" fmla="*/ 4396 w 1491120"/>
                <a:gd name="connsiteY16" fmla="*/ 563618 h 1682694"/>
                <a:gd name="connsiteX17" fmla="*/ 56942 w 1491120"/>
                <a:gd name="connsiteY17" fmla="*/ 421811 h 1682694"/>
                <a:gd name="connsiteX18" fmla="*/ 166754 w 1491120"/>
                <a:gd name="connsiteY18" fmla="*/ 488325 h 1682694"/>
                <a:gd name="connsiteX19" fmla="*/ 265605 w 1491120"/>
                <a:gd name="connsiteY19" fmla="*/ 839415 h 1682694"/>
                <a:gd name="connsiteX20" fmla="*/ 270296 w 1491120"/>
                <a:gd name="connsiteY20" fmla="*/ 231611 h 1682694"/>
                <a:gd name="connsiteX21" fmla="*/ 360370 w 1491120"/>
                <a:gd name="connsiteY21" fmla="*/ 110914 h 1682694"/>
                <a:gd name="connsiteX22" fmla="*/ 463724 w 1491120"/>
                <a:gd name="connsiteY22" fmla="*/ 230818 h 1682694"/>
                <a:gd name="connsiteX23" fmla="*/ 485239 w 1491120"/>
                <a:gd name="connsiteY23" fmla="*/ 797562 h 1682694"/>
                <a:gd name="connsiteX24" fmla="*/ 583006 w 1491120"/>
                <a:gd name="connsiteY24" fmla="*/ 136190 h 1682694"/>
                <a:gd name="connsiteX25" fmla="*/ 691055 w 1491120"/>
                <a:gd name="connsiteY25" fmla="*/ 1085 h 1682694"/>
                <a:gd name="connsiteX0" fmla="*/ 691055 w 1491120"/>
                <a:gd name="connsiteY0" fmla="*/ 1085 h 1682694"/>
                <a:gd name="connsiteX1" fmla="*/ 783845 w 1491120"/>
                <a:gd name="connsiteY1" fmla="*/ 157000 h 1682694"/>
                <a:gd name="connsiteX2" fmla="*/ 717156 w 1491120"/>
                <a:gd name="connsiteY2" fmla="*/ 805194 h 1682694"/>
                <a:gd name="connsiteX3" fmla="*/ 861434 w 1491120"/>
                <a:gd name="connsiteY3" fmla="*/ 227349 h 1682694"/>
                <a:gd name="connsiteX4" fmla="*/ 994618 w 1491120"/>
                <a:gd name="connsiteY4" fmla="*/ 150455 h 1682694"/>
                <a:gd name="connsiteX5" fmla="*/ 1071512 w 1491120"/>
                <a:gd name="connsiteY5" fmla="*/ 283639 h 1682694"/>
                <a:gd name="connsiteX6" fmla="*/ 928037 w 1491120"/>
                <a:gd name="connsiteY6" fmla="*/ 892660 h 1682694"/>
                <a:gd name="connsiteX7" fmla="*/ 1005648 w 1491120"/>
                <a:gd name="connsiteY7" fmla="*/ 1001096 h 1682694"/>
                <a:gd name="connsiteX8" fmla="*/ 1298316 w 1491120"/>
                <a:gd name="connsiteY8" fmla="*/ 758204 h 1682694"/>
                <a:gd name="connsiteX9" fmla="*/ 1475453 w 1491120"/>
                <a:gd name="connsiteY9" fmla="*/ 767058 h 1682694"/>
                <a:gd name="connsiteX10" fmla="*/ 1427061 w 1491120"/>
                <a:gd name="connsiteY10" fmla="*/ 964310 h 1682694"/>
                <a:gd name="connsiteX11" fmla="*/ 987324 w 1491120"/>
                <a:gd name="connsiteY11" fmla="*/ 1412184 h 1682694"/>
                <a:gd name="connsiteX12" fmla="*/ 579218 w 1491120"/>
                <a:gd name="connsiteY12" fmla="*/ 1682694 h 1682694"/>
                <a:gd name="connsiteX13" fmla="*/ 536355 w 1491120"/>
                <a:gd name="connsiteY13" fmla="*/ 1682694 h 1682694"/>
                <a:gd name="connsiteX14" fmla="*/ 93443 w 1491120"/>
                <a:gd name="connsiteY14" fmla="*/ 1239782 h 1682694"/>
                <a:gd name="connsiteX15" fmla="*/ 93443 w 1491120"/>
                <a:gd name="connsiteY15" fmla="*/ 1096907 h 1682694"/>
                <a:gd name="connsiteX16" fmla="*/ 4396 w 1491120"/>
                <a:gd name="connsiteY16" fmla="*/ 563618 h 1682694"/>
                <a:gd name="connsiteX17" fmla="*/ 56942 w 1491120"/>
                <a:gd name="connsiteY17" fmla="*/ 421811 h 1682694"/>
                <a:gd name="connsiteX18" fmla="*/ 166754 w 1491120"/>
                <a:gd name="connsiteY18" fmla="*/ 488325 h 1682694"/>
                <a:gd name="connsiteX19" fmla="*/ 265605 w 1491120"/>
                <a:gd name="connsiteY19" fmla="*/ 839415 h 1682694"/>
                <a:gd name="connsiteX20" fmla="*/ 270296 w 1491120"/>
                <a:gd name="connsiteY20" fmla="*/ 231611 h 1682694"/>
                <a:gd name="connsiteX21" fmla="*/ 360370 w 1491120"/>
                <a:gd name="connsiteY21" fmla="*/ 110914 h 1682694"/>
                <a:gd name="connsiteX22" fmla="*/ 463724 w 1491120"/>
                <a:gd name="connsiteY22" fmla="*/ 230818 h 1682694"/>
                <a:gd name="connsiteX23" fmla="*/ 485239 w 1491120"/>
                <a:gd name="connsiteY23" fmla="*/ 797562 h 1682694"/>
                <a:gd name="connsiteX24" fmla="*/ 583006 w 1491120"/>
                <a:gd name="connsiteY24" fmla="*/ 136190 h 1682694"/>
                <a:gd name="connsiteX25" fmla="*/ 691055 w 1491120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61668 w 1491354"/>
                <a:gd name="connsiteY3" fmla="*/ 227349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61668 w 1491354"/>
                <a:gd name="connsiteY3" fmla="*/ 227349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61668 w 1491354"/>
                <a:gd name="connsiteY3" fmla="*/ 227349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28271 w 1491354"/>
                <a:gd name="connsiteY6" fmla="*/ 89266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0604 w 1491354"/>
                <a:gd name="connsiteY21" fmla="*/ 1109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3379 w 1491354"/>
                <a:gd name="connsiteY21" fmla="*/ 1220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3379 w 1491354"/>
                <a:gd name="connsiteY21" fmla="*/ 1220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3379 w 1491354"/>
                <a:gd name="connsiteY21" fmla="*/ 1220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  <a:gd name="connsiteX0" fmla="*/ 691289 w 1491354"/>
                <a:gd name="connsiteY0" fmla="*/ 1085 h 1682694"/>
                <a:gd name="connsiteX1" fmla="*/ 784079 w 1491354"/>
                <a:gd name="connsiteY1" fmla="*/ 157000 h 1682694"/>
                <a:gd name="connsiteX2" fmla="*/ 717390 w 1491354"/>
                <a:gd name="connsiteY2" fmla="*/ 805194 h 1682694"/>
                <a:gd name="connsiteX3" fmla="*/ 872767 w 1491354"/>
                <a:gd name="connsiteY3" fmla="*/ 235673 h 1682694"/>
                <a:gd name="connsiteX4" fmla="*/ 994852 w 1491354"/>
                <a:gd name="connsiteY4" fmla="*/ 150455 h 1682694"/>
                <a:gd name="connsiteX5" fmla="*/ 1071746 w 1491354"/>
                <a:gd name="connsiteY5" fmla="*/ 283639 h 1682694"/>
                <a:gd name="connsiteX6" fmla="*/ 942145 w 1491354"/>
                <a:gd name="connsiteY6" fmla="*/ 898210 h 1682694"/>
                <a:gd name="connsiteX7" fmla="*/ 1005882 w 1491354"/>
                <a:gd name="connsiteY7" fmla="*/ 1001096 h 1682694"/>
                <a:gd name="connsiteX8" fmla="*/ 1298550 w 1491354"/>
                <a:gd name="connsiteY8" fmla="*/ 758204 h 1682694"/>
                <a:gd name="connsiteX9" fmla="*/ 1475687 w 1491354"/>
                <a:gd name="connsiteY9" fmla="*/ 767058 h 1682694"/>
                <a:gd name="connsiteX10" fmla="*/ 1427295 w 1491354"/>
                <a:gd name="connsiteY10" fmla="*/ 964310 h 1682694"/>
                <a:gd name="connsiteX11" fmla="*/ 987558 w 1491354"/>
                <a:gd name="connsiteY11" fmla="*/ 1412184 h 1682694"/>
                <a:gd name="connsiteX12" fmla="*/ 579452 w 1491354"/>
                <a:gd name="connsiteY12" fmla="*/ 1682694 h 1682694"/>
                <a:gd name="connsiteX13" fmla="*/ 536589 w 1491354"/>
                <a:gd name="connsiteY13" fmla="*/ 1682694 h 1682694"/>
                <a:gd name="connsiteX14" fmla="*/ 93677 w 1491354"/>
                <a:gd name="connsiteY14" fmla="*/ 1239782 h 1682694"/>
                <a:gd name="connsiteX15" fmla="*/ 93677 w 1491354"/>
                <a:gd name="connsiteY15" fmla="*/ 1096907 h 1682694"/>
                <a:gd name="connsiteX16" fmla="*/ 4630 w 1491354"/>
                <a:gd name="connsiteY16" fmla="*/ 563618 h 1682694"/>
                <a:gd name="connsiteX17" fmla="*/ 57176 w 1491354"/>
                <a:gd name="connsiteY17" fmla="*/ 421811 h 1682694"/>
                <a:gd name="connsiteX18" fmla="*/ 166988 w 1491354"/>
                <a:gd name="connsiteY18" fmla="*/ 488325 h 1682694"/>
                <a:gd name="connsiteX19" fmla="*/ 265839 w 1491354"/>
                <a:gd name="connsiteY19" fmla="*/ 839415 h 1682694"/>
                <a:gd name="connsiteX20" fmla="*/ 270530 w 1491354"/>
                <a:gd name="connsiteY20" fmla="*/ 231611 h 1682694"/>
                <a:gd name="connsiteX21" fmla="*/ 363379 w 1491354"/>
                <a:gd name="connsiteY21" fmla="*/ 122014 h 1682694"/>
                <a:gd name="connsiteX22" fmla="*/ 463958 w 1491354"/>
                <a:gd name="connsiteY22" fmla="*/ 230818 h 1682694"/>
                <a:gd name="connsiteX23" fmla="*/ 485473 w 1491354"/>
                <a:gd name="connsiteY23" fmla="*/ 797562 h 1682694"/>
                <a:gd name="connsiteX24" fmla="*/ 583240 w 1491354"/>
                <a:gd name="connsiteY24" fmla="*/ 136190 h 1682694"/>
                <a:gd name="connsiteX25" fmla="*/ 691289 w 1491354"/>
                <a:gd name="connsiteY25" fmla="*/ 1085 h 1682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91354" h="1682694">
                  <a:moveTo>
                    <a:pt x="691289" y="1085"/>
                  </a:moveTo>
                  <a:cubicBezTo>
                    <a:pt x="755286" y="12878"/>
                    <a:pt x="793603" y="78478"/>
                    <a:pt x="784079" y="157000"/>
                  </a:cubicBezTo>
                  <a:cubicBezTo>
                    <a:pt x="774555" y="235522"/>
                    <a:pt x="702609" y="792082"/>
                    <a:pt x="717390" y="805194"/>
                  </a:cubicBezTo>
                  <a:cubicBezTo>
                    <a:pt x="732171" y="818306"/>
                    <a:pt x="854448" y="302010"/>
                    <a:pt x="872767" y="235673"/>
                  </a:cubicBezTo>
                  <a:cubicBezTo>
                    <a:pt x="891086" y="169336"/>
                    <a:pt x="958914" y="136911"/>
                    <a:pt x="994852" y="150455"/>
                  </a:cubicBezTo>
                  <a:cubicBezTo>
                    <a:pt x="1030790" y="163999"/>
                    <a:pt x="1091629" y="186761"/>
                    <a:pt x="1071746" y="283639"/>
                  </a:cubicBezTo>
                  <a:cubicBezTo>
                    <a:pt x="1051863" y="380517"/>
                    <a:pt x="955897" y="809157"/>
                    <a:pt x="942145" y="898210"/>
                  </a:cubicBezTo>
                  <a:cubicBezTo>
                    <a:pt x="928393" y="987263"/>
                    <a:pt x="946481" y="1024430"/>
                    <a:pt x="1005882" y="1001096"/>
                  </a:cubicBezTo>
                  <a:cubicBezTo>
                    <a:pt x="1065283" y="977762"/>
                    <a:pt x="1200994" y="839168"/>
                    <a:pt x="1298550" y="758204"/>
                  </a:cubicBezTo>
                  <a:cubicBezTo>
                    <a:pt x="1361786" y="721694"/>
                    <a:pt x="1454230" y="732707"/>
                    <a:pt x="1475687" y="767058"/>
                  </a:cubicBezTo>
                  <a:cubicBezTo>
                    <a:pt x="1497145" y="801409"/>
                    <a:pt x="1508650" y="856789"/>
                    <a:pt x="1427295" y="964310"/>
                  </a:cubicBezTo>
                  <a:lnTo>
                    <a:pt x="987558" y="1412184"/>
                  </a:lnTo>
                  <a:cubicBezTo>
                    <a:pt x="920321" y="1571152"/>
                    <a:pt x="762913" y="1682694"/>
                    <a:pt x="579452" y="1682694"/>
                  </a:cubicBezTo>
                  <a:lnTo>
                    <a:pt x="536589" y="1682694"/>
                  </a:lnTo>
                  <a:cubicBezTo>
                    <a:pt x="291975" y="1682694"/>
                    <a:pt x="93677" y="1484396"/>
                    <a:pt x="93677" y="1239782"/>
                  </a:cubicBezTo>
                  <a:lnTo>
                    <a:pt x="93677" y="1096907"/>
                  </a:lnTo>
                  <a:cubicBezTo>
                    <a:pt x="63995" y="919144"/>
                    <a:pt x="21350" y="638211"/>
                    <a:pt x="4630" y="563618"/>
                  </a:cubicBezTo>
                  <a:cubicBezTo>
                    <a:pt x="-12090" y="489025"/>
                    <a:pt x="19017" y="431585"/>
                    <a:pt x="57176" y="421811"/>
                  </a:cubicBezTo>
                  <a:cubicBezTo>
                    <a:pt x="95335" y="412037"/>
                    <a:pt x="151635" y="438148"/>
                    <a:pt x="166988" y="488325"/>
                  </a:cubicBezTo>
                  <a:cubicBezTo>
                    <a:pt x="182341" y="538502"/>
                    <a:pt x="248582" y="882201"/>
                    <a:pt x="265839" y="839415"/>
                  </a:cubicBezTo>
                  <a:cubicBezTo>
                    <a:pt x="283096" y="796629"/>
                    <a:pt x="268147" y="306780"/>
                    <a:pt x="270530" y="231611"/>
                  </a:cubicBezTo>
                  <a:cubicBezTo>
                    <a:pt x="272913" y="156442"/>
                    <a:pt x="331140" y="122146"/>
                    <a:pt x="363379" y="122014"/>
                  </a:cubicBezTo>
                  <a:cubicBezTo>
                    <a:pt x="395618" y="121882"/>
                    <a:pt x="451933" y="154300"/>
                    <a:pt x="463958" y="230818"/>
                  </a:cubicBezTo>
                  <a:cubicBezTo>
                    <a:pt x="475983" y="307336"/>
                    <a:pt x="465593" y="813333"/>
                    <a:pt x="485473" y="797562"/>
                  </a:cubicBezTo>
                  <a:cubicBezTo>
                    <a:pt x="505353" y="781791"/>
                    <a:pt x="574916" y="196248"/>
                    <a:pt x="583240" y="136190"/>
                  </a:cubicBezTo>
                  <a:cubicBezTo>
                    <a:pt x="591564" y="76132"/>
                    <a:pt x="627292" y="-10708"/>
                    <a:pt x="691289" y="108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四角形: 上の 2 つの角を丸める 41">
              <a:extLst>
                <a:ext uri="{FF2B5EF4-FFF2-40B4-BE49-F238E27FC236}">
                  <a16:creationId xmlns:a16="http://schemas.microsoft.com/office/drawing/2014/main" id="{84401914-37A0-40EF-96B6-302391993A2D}"/>
                </a:ext>
              </a:extLst>
            </p:cNvPr>
            <p:cNvSpPr/>
            <p:nvPr/>
          </p:nvSpPr>
          <p:spPr>
            <a:xfrm rot="3600000" flipH="1">
              <a:off x="4728956" y="3904550"/>
              <a:ext cx="324168" cy="661665"/>
            </a:xfrm>
            <a:custGeom>
              <a:avLst/>
              <a:gdLst>
                <a:gd name="connsiteX0" fmla="*/ 162084 w 324168"/>
                <a:gd name="connsiteY0" fmla="*/ 0 h 873154"/>
                <a:gd name="connsiteX1" fmla="*/ 162084 w 324168"/>
                <a:gd name="connsiteY1" fmla="*/ 0 h 873154"/>
                <a:gd name="connsiteX2" fmla="*/ 324168 w 324168"/>
                <a:gd name="connsiteY2" fmla="*/ 162084 h 873154"/>
                <a:gd name="connsiteX3" fmla="*/ 324168 w 324168"/>
                <a:gd name="connsiteY3" fmla="*/ 873154 h 873154"/>
                <a:gd name="connsiteX4" fmla="*/ 324168 w 324168"/>
                <a:gd name="connsiteY4" fmla="*/ 873154 h 873154"/>
                <a:gd name="connsiteX5" fmla="*/ 0 w 324168"/>
                <a:gd name="connsiteY5" fmla="*/ 873154 h 873154"/>
                <a:gd name="connsiteX6" fmla="*/ 0 w 324168"/>
                <a:gd name="connsiteY6" fmla="*/ 873154 h 873154"/>
                <a:gd name="connsiteX7" fmla="*/ 0 w 324168"/>
                <a:gd name="connsiteY7" fmla="*/ 162084 h 873154"/>
                <a:gd name="connsiteX8" fmla="*/ 162084 w 324168"/>
                <a:gd name="connsiteY8" fmla="*/ 0 h 873154"/>
                <a:gd name="connsiteX0" fmla="*/ 162084 w 324168"/>
                <a:gd name="connsiteY0" fmla="*/ 0 h 873154"/>
                <a:gd name="connsiteX1" fmla="*/ 162084 w 324168"/>
                <a:gd name="connsiteY1" fmla="*/ 0 h 873154"/>
                <a:gd name="connsiteX2" fmla="*/ 324168 w 324168"/>
                <a:gd name="connsiteY2" fmla="*/ 162084 h 873154"/>
                <a:gd name="connsiteX3" fmla="*/ 324168 w 324168"/>
                <a:gd name="connsiteY3" fmla="*/ 873154 h 873154"/>
                <a:gd name="connsiteX4" fmla="*/ 324168 w 324168"/>
                <a:gd name="connsiteY4" fmla="*/ 873154 h 873154"/>
                <a:gd name="connsiteX5" fmla="*/ 0 w 324168"/>
                <a:gd name="connsiteY5" fmla="*/ 873154 h 873154"/>
                <a:gd name="connsiteX6" fmla="*/ 0 w 324168"/>
                <a:gd name="connsiteY6" fmla="*/ 873154 h 873154"/>
                <a:gd name="connsiteX7" fmla="*/ 0 w 324168"/>
                <a:gd name="connsiteY7" fmla="*/ 162084 h 873154"/>
                <a:gd name="connsiteX8" fmla="*/ 253524 w 324168"/>
                <a:gd name="connsiteY8" fmla="*/ 91440 h 873154"/>
                <a:gd name="connsiteX0" fmla="*/ 162084 w 324168"/>
                <a:gd name="connsiteY0" fmla="*/ 0 h 873154"/>
                <a:gd name="connsiteX1" fmla="*/ 162084 w 324168"/>
                <a:gd name="connsiteY1" fmla="*/ 0 h 873154"/>
                <a:gd name="connsiteX2" fmla="*/ 324168 w 324168"/>
                <a:gd name="connsiteY2" fmla="*/ 162084 h 873154"/>
                <a:gd name="connsiteX3" fmla="*/ 324168 w 324168"/>
                <a:gd name="connsiteY3" fmla="*/ 873154 h 873154"/>
                <a:gd name="connsiteX4" fmla="*/ 324168 w 324168"/>
                <a:gd name="connsiteY4" fmla="*/ 873154 h 873154"/>
                <a:gd name="connsiteX5" fmla="*/ 0 w 324168"/>
                <a:gd name="connsiteY5" fmla="*/ 873154 h 873154"/>
                <a:gd name="connsiteX6" fmla="*/ 0 w 324168"/>
                <a:gd name="connsiteY6" fmla="*/ 873154 h 873154"/>
                <a:gd name="connsiteX7" fmla="*/ 0 w 324168"/>
                <a:gd name="connsiteY7" fmla="*/ 162084 h 873154"/>
                <a:gd name="connsiteX0" fmla="*/ 162084 w 324168"/>
                <a:gd name="connsiteY0" fmla="*/ 0 h 873154"/>
                <a:gd name="connsiteX1" fmla="*/ 324168 w 324168"/>
                <a:gd name="connsiteY1" fmla="*/ 162084 h 873154"/>
                <a:gd name="connsiteX2" fmla="*/ 324168 w 324168"/>
                <a:gd name="connsiteY2" fmla="*/ 873154 h 873154"/>
                <a:gd name="connsiteX3" fmla="*/ 324168 w 324168"/>
                <a:gd name="connsiteY3" fmla="*/ 873154 h 873154"/>
                <a:gd name="connsiteX4" fmla="*/ 0 w 324168"/>
                <a:gd name="connsiteY4" fmla="*/ 873154 h 873154"/>
                <a:gd name="connsiteX5" fmla="*/ 0 w 324168"/>
                <a:gd name="connsiteY5" fmla="*/ 873154 h 873154"/>
                <a:gd name="connsiteX6" fmla="*/ 0 w 324168"/>
                <a:gd name="connsiteY6" fmla="*/ 162084 h 873154"/>
                <a:gd name="connsiteX0" fmla="*/ 293420 w 324168"/>
                <a:gd name="connsiteY0" fmla="*/ 0 h 930404"/>
                <a:gd name="connsiteX1" fmla="*/ 324168 w 324168"/>
                <a:gd name="connsiteY1" fmla="*/ 219334 h 930404"/>
                <a:gd name="connsiteX2" fmla="*/ 324168 w 324168"/>
                <a:gd name="connsiteY2" fmla="*/ 930404 h 930404"/>
                <a:gd name="connsiteX3" fmla="*/ 324168 w 324168"/>
                <a:gd name="connsiteY3" fmla="*/ 930404 h 930404"/>
                <a:gd name="connsiteX4" fmla="*/ 0 w 324168"/>
                <a:gd name="connsiteY4" fmla="*/ 930404 h 930404"/>
                <a:gd name="connsiteX5" fmla="*/ 0 w 324168"/>
                <a:gd name="connsiteY5" fmla="*/ 930404 h 930404"/>
                <a:gd name="connsiteX6" fmla="*/ 0 w 324168"/>
                <a:gd name="connsiteY6" fmla="*/ 219334 h 930404"/>
                <a:gd name="connsiteX0" fmla="*/ 324168 w 324168"/>
                <a:gd name="connsiteY0" fmla="*/ 0 h 711070"/>
                <a:gd name="connsiteX1" fmla="*/ 324168 w 324168"/>
                <a:gd name="connsiteY1" fmla="*/ 711070 h 711070"/>
                <a:gd name="connsiteX2" fmla="*/ 324168 w 324168"/>
                <a:gd name="connsiteY2" fmla="*/ 711070 h 711070"/>
                <a:gd name="connsiteX3" fmla="*/ 0 w 324168"/>
                <a:gd name="connsiteY3" fmla="*/ 711070 h 711070"/>
                <a:gd name="connsiteX4" fmla="*/ 0 w 324168"/>
                <a:gd name="connsiteY4" fmla="*/ 711070 h 711070"/>
                <a:gd name="connsiteX5" fmla="*/ 0 w 324168"/>
                <a:gd name="connsiteY5" fmla="*/ 0 h 711070"/>
                <a:gd name="connsiteX0" fmla="*/ 320801 w 324168"/>
                <a:gd name="connsiteY0" fmla="*/ 57248 h 711070"/>
                <a:gd name="connsiteX1" fmla="*/ 324168 w 324168"/>
                <a:gd name="connsiteY1" fmla="*/ 711070 h 711070"/>
                <a:gd name="connsiteX2" fmla="*/ 324168 w 324168"/>
                <a:gd name="connsiteY2" fmla="*/ 711070 h 711070"/>
                <a:gd name="connsiteX3" fmla="*/ 0 w 324168"/>
                <a:gd name="connsiteY3" fmla="*/ 711070 h 711070"/>
                <a:gd name="connsiteX4" fmla="*/ 0 w 324168"/>
                <a:gd name="connsiteY4" fmla="*/ 711070 h 711070"/>
                <a:gd name="connsiteX5" fmla="*/ 0 w 324168"/>
                <a:gd name="connsiteY5" fmla="*/ 0 h 71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4168" h="711070">
                  <a:moveTo>
                    <a:pt x="320801" y="57248"/>
                  </a:moveTo>
                  <a:cubicBezTo>
                    <a:pt x="321923" y="275189"/>
                    <a:pt x="323046" y="493129"/>
                    <a:pt x="324168" y="711070"/>
                  </a:cubicBezTo>
                  <a:lnTo>
                    <a:pt x="324168" y="711070"/>
                  </a:lnTo>
                  <a:lnTo>
                    <a:pt x="0" y="711070"/>
                  </a:lnTo>
                  <a:lnTo>
                    <a:pt x="0" y="711070"/>
                  </a:lnTo>
                  <a:lnTo>
                    <a:pt x="0" y="0"/>
                  </a:lnTo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四角形: 上の 2 つの角を丸める 41">
              <a:extLst>
                <a:ext uri="{FF2B5EF4-FFF2-40B4-BE49-F238E27FC236}">
                  <a16:creationId xmlns:a16="http://schemas.microsoft.com/office/drawing/2014/main" id="{BCB5AB99-EC13-4CA0-9EF8-9A5E59D9756E}"/>
                </a:ext>
              </a:extLst>
            </p:cNvPr>
            <p:cNvSpPr/>
            <p:nvPr/>
          </p:nvSpPr>
          <p:spPr>
            <a:xfrm rot="18000000">
              <a:off x="3643661" y="3904550"/>
              <a:ext cx="324168" cy="661665"/>
            </a:xfrm>
            <a:custGeom>
              <a:avLst/>
              <a:gdLst>
                <a:gd name="connsiteX0" fmla="*/ 162084 w 324168"/>
                <a:gd name="connsiteY0" fmla="*/ 0 h 873154"/>
                <a:gd name="connsiteX1" fmla="*/ 162084 w 324168"/>
                <a:gd name="connsiteY1" fmla="*/ 0 h 873154"/>
                <a:gd name="connsiteX2" fmla="*/ 324168 w 324168"/>
                <a:gd name="connsiteY2" fmla="*/ 162084 h 873154"/>
                <a:gd name="connsiteX3" fmla="*/ 324168 w 324168"/>
                <a:gd name="connsiteY3" fmla="*/ 873154 h 873154"/>
                <a:gd name="connsiteX4" fmla="*/ 324168 w 324168"/>
                <a:gd name="connsiteY4" fmla="*/ 873154 h 873154"/>
                <a:gd name="connsiteX5" fmla="*/ 0 w 324168"/>
                <a:gd name="connsiteY5" fmla="*/ 873154 h 873154"/>
                <a:gd name="connsiteX6" fmla="*/ 0 w 324168"/>
                <a:gd name="connsiteY6" fmla="*/ 873154 h 873154"/>
                <a:gd name="connsiteX7" fmla="*/ 0 w 324168"/>
                <a:gd name="connsiteY7" fmla="*/ 162084 h 873154"/>
                <a:gd name="connsiteX8" fmla="*/ 162084 w 324168"/>
                <a:gd name="connsiteY8" fmla="*/ 0 h 873154"/>
                <a:gd name="connsiteX0" fmla="*/ 162084 w 324168"/>
                <a:gd name="connsiteY0" fmla="*/ 0 h 873154"/>
                <a:gd name="connsiteX1" fmla="*/ 162084 w 324168"/>
                <a:gd name="connsiteY1" fmla="*/ 0 h 873154"/>
                <a:gd name="connsiteX2" fmla="*/ 324168 w 324168"/>
                <a:gd name="connsiteY2" fmla="*/ 162084 h 873154"/>
                <a:gd name="connsiteX3" fmla="*/ 324168 w 324168"/>
                <a:gd name="connsiteY3" fmla="*/ 873154 h 873154"/>
                <a:gd name="connsiteX4" fmla="*/ 324168 w 324168"/>
                <a:gd name="connsiteY4" fmla="*/ 873154 h 873154"/>
                <a:gd name="connsiteX5" fmla="*/ 0 w 324168"/>
                <a:gd name="connsiteY5" fmla="*/ 873154 h 873154"/>
                <a:gd name="connsiteX6" fmla="*/ 0 w 324168"/>
                <a:gd name="connsiteY6" fmla="*/ 873154 h 873154"/>
                <a:gd name="connsiteX7" fmla="*/ 0 w 324168"/>
                <a:gd name="connsiteY7" fmla="*/ 162084 h 873154"/>
                <a:gd name="connsiteX8" fmla="*/ 253524 w 324168"/>
                <a:gd name="connsiteY8" fmla="*/ 91440 h 873154"/>
                <a:gd name="connsiteX0" fmla="*/ 162084 w 324168"/>
                <a:gd name="connsiteY0" fmla="*/ 0 h 873154"/>
                <a:gd name="connsiteX1" fmla="*/ 162084 w 324168"/>
                <a:gd name="connsiteY1" fmla="*/ 0 h 873154"/>
                <a:gd name="connsiteX2" fmla="*/ 324168 w 324168"/>
                <a:gd name="connsiteY2" fmla="*/ 162084 h 873154"/>
                <a:gd name="connsiteX3" fmla="*/ 324168 w 324168"/>
                <a:gd name="connsiteY3" fmla="*/ 873154 h 873154"/>
                <a:gd name="connsiteX4" fmla="*/ 324168 w 324168"/>
                <a:gd name="connsiteY4" fmla="*/ 873154 h 873154"/>
                <a:gd name="connsiteX5" fmla="*/ 0 w 324168"/>
                <a:gd name="connsiteY5" fmla="*/ 873154 h 873154"/>
                <a:gd name="connsiteX6" fmla="*/ 0 w 324168"/>
                <a:gd name="connsiteY6" fmla="*/ 873154 h 873154"/>
                <a:gd name="connsiteX7" fmla="*/ 0 w 324168"/>
                <a:gd name="connsiteY7" fmla="*/ 162084 h 873154"/>
                <a:gd name="connsiteX0" fmla="*/ 162084 w 324168"/>
                <a:gd name="connsiteY0" fmla="*/ 0 h 873154"/>
                <a:gd name="connsiteX1" fmla="*/ 324168 w 324168"/>
                <a:gd name="connsiteY1" fmla="*/ 162084 h 873154"/>
                <a:gd name="connsiteX2" fmla="*/ 324168 w 324168"/>
                <a:gd name="connsiteY2" fmla="*/ 873154 h 873154"/>
                <a:gd name="connsiteX3" fmla="*/ 324168 w 324168"/>
                <a:gd name="connsiteY3" fmla="*/ 873154 h 873154"/>
                <a:gd name="connsiteX4" fmla="*/ 0 w 324168"/>
                <a:gd name="connsiteY4" fmla="*/ 873154 h 873154"/>
                <a:gd name="connsiteX5" fmla="*/ 0 w 324168"/>
                <a:gd name="connsiteY5" fmla="*/ 873154 h 873154"/>
                <a:gd name="connsiteX6" fmla="*/ 0 w 324168"/>
                <a:gd name="connsiteY6" fmla="*/ 162084 h 873154"/>
                <a:gd name="connsiteX0" fmla="*/ 293420 w 324168"/>
                <a:gd name="connsiteY0" fmla="*/ 0 h 930404"/>
                <a:gd name="connsiteX1" fmla="*/ 324168 w 324168"/>
                <a:gd name="connsiteY1" fmla="*/ 219334 h 930404"/>
                <a:gd name="connsiteX2" fmla="*/ 324168 w 324168"/>
                <a:gd name="connsiteY2" fmla="*/ 930404 h 930404"/>
                <a:gd name="connsiteX3" fmla="*/ 324168 w 324168"/>
                <a:gd name="connsiteY3" fmla="*/ 930404 h 930404"/>
                <a:gd name="connsiteX4" fmla="*/ 0 w 324168"/>
                <a:gd name="connsiteY4" fmla="*/ 930404 h 930404"/>
                <a:gd name="connsiteX5" fmla="*/ 0 w 324168"/>
                <a:gd name="connsiteY5" fmla="*/ 930404 h 930404"/>
                <a:gd name="connsiteX6" fmla="*/ 0 w 324168"/>
                <a:gd name="connsiteY6" fmla="*/ 219334 h 930404"/>
                <a:gd name="connsiteX0" fmla="*/ 324168 w 324168"/>
                <a:gd name="connsiteY0" fmla="*/ 0 h 711070"/>
                <a:gd name="connsiteX1" fmla="*/ 324168 w 324168"/>
                <a:gd name="connsiteY1" fmla="*/ 711070 h 711070"/>
                <a:gd name="connsiteX2" fmla="*/ 324168 w 324168"/>
                <a:gd name="connsiteY2" fmla="*/ 711070 h 711070"/>
                <a:gd name="connsiteX3" fmla="*/ 0 w 324168"/>
                <a:gd name="connsiteY3" fmla="*/ 711070 h 711070"/>
                <a:gd name="connsiteX4" fmla="*/ 0 w 324168"/>
                <a:gd name="connsiteY4" fmla="*/ 711070 h 711070"/>
                <a:gd name="connsiteX5" fmla="*/ 0 w 324168"/>
                <a:gd name="connsiteY5" fmla="*/ 0 h 711070"/>
                <a:gd name="connsiteX0" fmla="*/ 320801 w 324168"/>
                <a:gd name="connsiteY0" fmla="*/ 57248 h 711070"/>
                <a:gd name="connsiteX1" fmla="*/ 324168 w 324168"/>
                <a:gd name="connsiteY1" fmla="*/ 711070 h 711070"/>
                <a:gd name="connsiteX2" fmla="*/ 324168 w 324168"/>
                <a:gd name="connsiteY2" fmla="*/ 711070 h 711070"/>
                <a:gd name="connsiteX3" fmla="*/ 0 w 324168"/>
                <a:gd name="connsiteY3" fmla="*/ 711070 h 711070"/>
                <a:gd name="connsiteX4" fmla="*/ 0 w 324168"/>
                <a:gd name="connsiteY4" fmla="*/ 711070 h 711070"/>
                <a:gd name="connsiteX5" fmla="*/ 0 w 324168"/>
                <a:gd name="connsiteY5" fmla="*/ 0 h 71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4168" h="711070">
                  <a:moveTo>
                    <a:pt x="320801" y="57248"/>
                  </a:moveTo>
                  <a:cubicBezTo>
                    <a:pt x="321923" y="275189"/>
                    <a:pt x="323046" y="493129"/>
                    <a:pt x="324168" y="711070"/>
                  </a:cubicBezTo>
                  <a:lnTo>
                    <a:pt x="324168" y="711070"/>
                  </a:lnTo>
                  <a:lnTo>
                    <a:pt x="0" y="711070"/>
                  </a:lnTo>
                  <a:lnTo>
                    <a:pt x="0" y="711070"/>
                  </a:lnTo>
                  <a:lnTo>
                    <a:pt x="0" y="0"/>
                  </a:lnTo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3B9B7D9A-8835-4C73-B86A-EFF41E7239CE}"/>
                </a:ext>
              </a:extLst>
            </p:cNvPr>
            <p:cNvGrpSpPr/>
            <p:nvPr/>
          </p:nvGrpSpPr>
          <p:grpSpPr>
            <a:xfrm>
              <a:off x="3087162" y="1254384"/>
              <a:ext cx="2526176" cy="2171700"/>
              <a:chOff x="3087162" y="1082045"/>
              <a:chExt cx="2526176" cy="2171700"/>
            </a:xfrm>
          </p:grpSpPr>
          <p:sp>
            <p:nvSpPr>
              <p:cNvPr id="483" name="楕円 367">
                <a:extLst>
                  <a:ext uri="{FF2B5EF4-FFF2-40B4-BE49-F238E27FC236}">
                    <a16:creationId xmlns:a16="http://schemas.microsoft.com/office/drawing/2014/main" id="{B432C901-B25E-453D-A05D-377DCC25B54D}"/>
                  </a:ext>
                </a:extLst>
              </p:cNvPr>
              <p:cNvSpPr/>
              <p:nvPr/>
            </p:nvSpPr>
            <p:spPr>
              <a:xfrm rot="20700000">
                <a:off x="3087162" y="1936477"/>
                <a:ext cx="468114" cy="791033"/>
              </a:xfrm>
              <a:custGeom>
                <a:avLst/>
                <a:gdLst>
                  <a:gd name="connsiteX0" fmla="*/ 0 w 466428"/>
                  <a:gd name="connsiteY0" fmla="*/ 322155 h 644310"/>
                  <a:gd name="connsiteX1" fmla="*/ 233214 w 466428"/>
                  <a:gd name="connsiteY1" fmla="*/ 0 h 644310"/>
                  <a:gd name="connsiteX2" fmla="*/ 466428 w 466428"/>
                  <a:gd name="connsiteY2" fmla="*/ 322155 h 644310"/>
                  <a:gd name="connsiteX3" fmla="*/ 233214 w 466428"/>
                  <a:gd name="connsiteY3" fmla="*/ 644310 h 644310"/>
                  <a:gd name="connsiteX4" fmla="*/ 0 w 466428"/>
                  <a:gd name="connsiteY4" fmla="*/ 322155 h 644310"/>
                  <a:gd name="connsiteX0" fmla="*/ 1686 w 468114"/>
                  <a:gd name="connsiteY0" fmla="*/ 468878 h 791033"/>
                  <a:gd name="connsiteX1" fmla="*/ 165743 w 468114"/>
                  <a:gd name="connsiteY1" fmla="*/ 0 h 791033"/>
                  <a:gd name="connsiteX2" fmla="*/ 468114 w 468114"/>
                  <a:gd name="connsiteY2" fmla="*/ 468878 h 791033"/>
                  <a:gd name="connsiteX3" fmla="*/ 234900 w 468114"/>
                  <a:gd name="connsiteY3" fmla="*/ 791033 h 791033"/>
                  <a:gd name="connsiteX4" fmla="*/ 1686 w 468114"/>
                  <a:gd name="connsiteY4" fmla="*/ 468878 h 791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114" h="791033">
                    <a:moveTo>
                      <a:pt x="1686" y="468878"/>
                    </a:moveTo>
                    <a:cubicBezTo>
                      <a:pt x="-9840" y="337039"/>
                      <a:pt x="36942" y="0"/>
                      <a:pt x="165743" y="0"/>
                    </a:cubicBezTo>
                    <a:cubicBezTo>
                      <a:pt x="294544" y="0"/>
                      <a:pt x="468114" y="290957"/>
                      <a:pt x="468114" y="468878"/>
                    </a:cubicBezTo>
                    <a:cubicBezTo>
                      <a:pt x="468114" y="646799"/>
                      <a:pt x="363701" y="791033"/>
                      <a:pt x="234900" y="791033"/>
                    </a:cubicBezTo>
                    <a:cubicBezTo>
                      <a:pt x="106099" y="791033"/>
                      <a:pt x="13212" y="600717"/>
                      <a:pt x="1686" y="468878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367">
                <a:extLst>
                  <a:ext uri="{FF2B5EF4-FFF2-40B4-BE49-F238E27FC236}">
                    <a16:creationId xmlns:a16="http://schemas.microsoft.com/office/drawing/2014/main" id="{0D0F8980-68BC-4319-AEEB-82B1B57E7C4C}"/>
                  </a:ext>
                </a:extLst>
              </p:cNvPr>
              <p:cNvSpPr/>
              <p:nvPr/>
            </p:nvSpPr>
            <p:spPr>
              <a:xfrm rot="900000" flipH="1">
                <a:off x="5145224" y="1936479"/>
                <a:ext cx="468114" cy="791033"/>
              </a:xfrm>
              <a:custGeom>
                <a:avLst/>
                <a:gdLst>
                  <a:gd name="connsiteX0" fmla="*/ 0 w 466428"/>
                  <a:gd name="connsiteY0" fmla="*/ 322155 h 644310"/>
                  <a:gd name="connsiteX1" fmla="*/ 233214 w 466428"/>
                  <a:gd name="connsiteY1" fmla="*/ 0 h 644310"/>
                  <a:gd name="connsiteX2" fmla="*/ 466428 w 466428"/>
                  <a:gd name="connsiteY2" fmla="*/ 322155 h 644310"/>
                  <a:gd name="connsiteX3" fmla="*/ 233214 w 466428"/>
                  <a:gd name="connsiteY3" fmla="*/ 644310 h 644310"/>
                  <a:gd name="connsiteX4" fmla="*/ 0 w 466428"/>
                  <a:gd name="connsiteY4" fmla="*/ 322155 h 644310"/>
                  <a:gd name="connsiteX0" fmla="*/ 1686 w 468114"/>
                  <a:gd name="connsiteY0" fmla="*/ 468878 h 791033"/>
                  <a:gd name="connsiteX1" fmla="*/ 165743 w 468114"/>
                  <a:gd name="connsiteY1" fmla="*/ 0 h 791033"/>
                  <a:gd name="connsiteX2" fmla="*/ 468114 w 468114"/>
                  <a:gd name="connsiteY2" fmla="*/ 468878 h 791033"/>
                  <a:gd name="connsiteX3" fmla="*/ 234900 w 468114"/>
                  <a:gd name="connsiteY3" fmla="*/ 791033 h 791033"/>
                  <a:gd name="connsiteX4" fmla="*/ 1686 w 468114"/>
                  <a:gd name="connsiteY4" fmla="*/ 468878 h 791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114" h="791033">
                    <a:moveTo>
                      <a:pt x="1686" y="468878"/>
                    </a:moveTo>
                    <a:cubicBezTo>
                      <a:pt x="-9840" y="337039"/>
                      <a:pt x="36942" y="0"/>
                      <a:pt x="165743" y="0"/>
                    </a:cubicBezTo>
                    <a:cubicBezTo>
                      <a:pt x="294544" y="0"/>
                      <a:pt x="468114" y="290957"/>
                      <a:pt x="468114" y="468878"/>
                    </a:cubicBezTo>
                    <a:cubicBezTo>
                      <a:pt x="468114" y="646799"/>
                      <a:pt x="363701" y="791033"/>
                      <a:pt x="234900" y="791033"/>
                    </a:cubicBezTo>
                    <a:cubicBezTo>
                      <a:pt x="106099" y="791033"/>
                      <a:pt x="13212" y="600717"/>
                      <a:pt x="1686" y="468878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043F6BF6-5C92-4EFE-86CD-877A4F9837DB}"/>
                  </a:ext>
                </a:extLst>
              </p:cNvPr>
              <p:cNvSpPr/>
              <p:nvPr/>
            </p:nvSpPr>
            <p:spPr>
              <a:xfrm>
                <a:off x="3295658" y="1082045"/>
                <a:ext cx="2086706" cy="21717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7B9E2172-F825-4B02-8A2D-54F48E4710CF}"/>
                  </a:ext>
                </a:extLst>
              </p:cNvPr>
              <p:cNvSpPr/>
              <p:nvPr/>
            </p:nvSpPr>
            <p:spPr>
              <a:xfrm>
                <a:off x="3484086" y="2665726"/>
                <a:ext cx="330110" cy="114342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9721683E-C81C-46AD-97AE-8F77A3D38E50}"/>
                  </a:ext>
                </a:extLst>
              </p:cNvPr>
              <p:cNvSpPr/>
              <p:nvPr/>
            </p:nvSpPr>
            <p:spPr>
              <a:xfrm>
                <a:off x="4863826" y="2665726"/>
                <a:ext cx="330110" cy="114342"/>
              </a:xfrm>
              <a:prstGeom prst="ellipse">
                <a:avLst/>
              </a:prstGeom>
              <a:solidFill>
                <a:srgbClr val="FF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アーチ 487">
                <a:extLst>
                  <a:ext uri="{FF2B5EF4-FFF2-40B4-BE49-F238E27FC236}">
                    <a16:creationId xmlns:a16="http://schemas.microsoft.com/office/drawing/2014/main" id="{E51F441F-4CC1-4A3F-8E12-090E35BE53B0}"/>
                  </a:ext>
                </a:extLst>
              </p:cNvPr>
              <p:cNvSpPr/>
              <p:nvPr/>
            </p:nvSpPr>
            <p:spPr>
              <a:xfrm>
                <a:off x="3479078" y="1829064"/>
                <a:ext cx="696618" cy="696618"/>
              </a:xfrm>
              <a:prstGeom prst="blockArc">
                <a:avLst>
                  <a:gd name="adj1" fmla="val 1424547"/>
                  <a:gd name="adj2" fmla="val 9082368"/>
                  <a:gd name="adj3" fmla="val 1118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9" name="アーチ 488">
                <a:extLst>
                  <a:ext uri="{FF2B5EF4-FFF2-40B4-BE49-F238E27FC236}">
                    <a16:creationId xmlns:a16="http://schemas.microsoft.com/office/drawing/2014/main" id="{AF3C251D-4C18-4025-A6E8-5756BF9E21A1}"/>
                  </a:ext>
                </a:extLst>
              </p:cNvPr>
              <p:cNvSpPr/>
              <p:nvPr/>
            </p:nvSpPr>
            <p:spPr>
              <a:xfrm>
                <a:off x="4477298" y="1829064"/>
                <a:ext cx="696618" cy="696618"/>
              </a:xfrm>
              <a:prstGeom prst="blockArc">
                <a:avLst>
                  <a:gd name="adj1" fmla="val 1424547"/>
                  <a:gd name="adj2" fmla="val 9082368"/>
                  <a:gd name="adj3" fmla="val 11187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0" name="アーチ 489">
                <a:extLst>
                  <a:ext uri="{FF2B5EF4-FFF2-40B4-BE49-F238E27FC236}">
                    <a16:creationId xmlns:a16="http://schemas.microsoft.com/office/drawing/2014/main" id="{0FBE1C6F-10B3-4ADE-9FBC-9FC9F9D6ECA2}"/>
                  </a:ext>
                </a:extLst>
              </p:cNvPr>
              <p:cNvSpPr/>
              <p:nvPr/>
            </p:nvSpPr>
            <p:spPr>
              <a:xfrm>
                <a:off x="4088506" y="2585597"/>
                <a:ext cx="509194" cy="509194"/>
              </a:xfrm>
              <a:prstGeom prst="blockArc">
                <a:avLst>
                  <a:gd name="adj1" fmla="val 1424547"/>
                  <a:gd name="adj2" fmla="val 9082368"/>
                  <a:gd name="adj3" fmla="val 11187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1" name="月 490">
                <a:extLst>
                  <a:ext uri="{FF2B5EF4-FFF2-40B4-BE49-F238E27FC236}">
                    <a16:creationId xmlns:a16="http://schemas.microsoft.com/office/drawing/2014/main" id="{883A0037-FB39-4D87-83F1-49E0E3BC8D79}"/>
                  </a:ext>
                </a:extLst>
              </p:cNvPr>
              <p:cNvSpPr/>
              <p:nvPr/>
            </p:nvSpPr>
            <p:spPr>
              <a:xfrm rot="5400000">
                <a:off x="3754802" y="1604285"/>
                <a:ext cx="160807" cy="629742"/>
              </a:xfrm>
              <a:prstGeom prst="moon">
                <a:avLst>
                  <a:gd name="adj" fmla="val 52788"/>
                </a:avLst>
              </a:pr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月 491">
                <a:extLst>
                  <a:ext uri="{FF2B5EF4-FFF2-40B4-BE49-F238E27FC236}">
                    <a16:creationId xmlns:a16="http://schemas.microsoft.com/office/drawing/2014/main" id="{14E671FC-03DF-4FA7-9026-5D23F74F1B59}"/>
                  </a:ext>
                </a:extLst>
              </p:cNvPr>
              <p:cNvSpPr/>
              <p:nvPr/>
            </p:nvSpPr>
            <p:spPr>
              <a:xfrm rot="5400000">
                <a:off x="4768262" y="1604286"/>
                <a:ext cx="160807" cy="629742"/>
              </a:xfrm>
              <a:prstGeom prst="moon">
                <a:avLst>
                  <a:gd name="adj" fmla="val 52788"/>
                </a:avLst>
              </a:pr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74D000FC-F6A4-47AB-A834-6C33623B92CE}"/>
                  </a:ext>
                </a:extLst>
              </p:cNvPr>
              <p:cNvSpPr/>
              <p:nvPr/>
            </p:nvSpPr>
            <p:spPr>
              <a:xfrm>
                <a:off x="4231685" y="2756780"/>
                <a:ext cx="207033" cy="86264"/>
              </a:xfrm>
              <a:custGeom>
                <a:avLst/>
                <a:gdLst>
                  <a:gd name="connsiteX0" fmla="*/ 157710 w 315419"/>
                  <a:gd name="connsiteY0" fmla="*/ 0 h 425921"/>
                  <a:gd name="connsiteX1" fmla="*/ 160312 w 315419"/>
                  <a:gd name="connsiteY1" fmla="*/ 1026 h 425921"/>
                  <a:gd name="connsiteX2" fmla="*/ 315419 w 315419"/>
                  <a:gd name="connsiteY2" fmla="*/ 212960 h 425921"/>
                  <a:gd name="connsiteX3" fmla="*/ 160312 w 315419"/>
                  <a:gd name="connsiteY3" fmla="*/ 424894 h 425921"/>
                  <a:gd name="connsiteX4" fmla="*/ 157710 w 315419"/>
                  <a:gd name="connsiteY4" fmla="*/ 425921 h 425921"/>
                  <a:gd name="connsiteX5" fmla="*/ 155107 w 315419"/>
                  <a:gd name="connsiteY5" fmla="*/ 424894 h 425921"/>
                  <a:gd name="connsiteX6" fmla="*/ 0 w 315419"/>
                  <a:gd name="connsiteY6" fmla="*/ 212960 h 425921"/>
                  <a:gd name="connsiteX7" fmla="*/ 155107 w 315419"/>
                  <a:gd name="connsiteY7" fmla="*/ 1026 h 42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5419" h="425921">
                    <a:moveTo>
                      <a:pt x="157710" y="0"/>
                    </a:moveTo>
                    <a:lnTo>
                      <a:pt x="160312" y="1026"/>
                    </a:lnTo>
                    <a:cubicBezTo>
                      <a:pt x="253893" y="46956"/>
                      <a:pt x="315419" y="124738"/>
                      <a:pt x="315419" y="212960"/>
                    </a:cubicBezTo>
                    <a:cubicBezTo>
                      <a:pt x="315419" y="301182"/>
                      <a:pt x="253893" y="378964"/>
                      <a:pt x="160312" y="424894"/>
                    </a:cubicBezTo>
                    <a:lnTo>
                      <a:pt x="157710" y="425921"/>
                    </a:lnTo>
                    <a:lnTo>
                      <a:pt x="155107" y="424894"/>
                    </a:lnTo>
                    <a:cubicBezTo>
                      <a:pt x="61527" y="378964"/>
                      <a:pt x="0" y="301182"/>
                      <a:pt x="0" y="212960"/>
                    </a:cubicBezTo>
                    <a:cubicBezTo>
                      <a:pt x="0" y="124738"/>
                      <a:pt x="61527" y="46956"/>
                      <a:pt x="155107" y="102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D3C6B86D-CBB4-430F-9980-9024746EDA70}"/>
                </a:ext>
              </a:extLst>
            </p:cNvPr>
            <p:cNvGrpSpPr/>
            <p:nvPr/>
          </p:nvGrpSpPr>
          <p:grpSpPr>
            <a:xfrm>
              <a:off x="3369738" y="2307590"/>
              <a:ext cx="1944046" cy="1255918"/>
              <a:chOff x="1560104" y="1764158"/>
              <a:chExt cx="946143" cy="682796"/>
            </a:xfrm>
          </p:grpSpPr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2B0FFC87-235F-471B-A514-25FD6D82A93E}"/>
                  </a:ext>
                </a:extLst>
              </p:cNvPr>
              <p:cNvSpPr/>
              <p:nvPr/>
            </p:nvSpPr>
            <p:spPr>
              <a:xfrm>
                <a:off x="1560104" y="1764158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2DB66CA6-8E8A-421B-93F7-5BC170B03900}"/>
                  </a:ext>
                </a:extLst>
              </p:cNvPr>
              <p:cNvSpPr/>
              <p:nvPr/>
            </p:nvSpPr>
            <p:spPr>
              <a:xfrm>
                <a:off x="2041180" y="1999232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8" name="月 477">
              <a:extLst>
                <a:ext uri="{FF2B5EF4-FFF2-40B4-BE49-F238E27FC236}">
                  <a16:creationId xmlns:a16="http://schemas.microsoft.com/office/drawing/2014/main" id="{479EA6DA-41A9-4385-8214-B361526B51C2}"/>
                </a:ext>
              </a:extLst>
            </p:cNvPr>
            <p:cNvSpPr/>
            <p:nvPr/>
          </p:nvSpPr>
          <p:spPr>
            <a:xfrm>
              <a:off x="3275569" y="1824186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月 478">
              <a:extLst>
                <a:ext uri="{FF2B5EF4-FFF2-40B4-BE49-F238E27FC236}">
                  <a16:creationId xmlns:a16="http://schemas.microsoft.com/office/drawing/2014/main" id="{78B6C7DD-D9FB-4EE8-8B07-01420E688544}"/>
                </a:ext>
              </a:extLst>
            </p:cNvPr>
            <p:cNvSpPr/>
            <p:nvPr/>
          </p:nvSpPr>
          <p:spPr>
            <a:xfrm flipH="1">
              <a:off x="5173742" y="1824186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8E8A27DD-1064-4A88-BEAC-BAE8178CA32D}"/>
                </a:ext>
              </a:extLst>
            </p:cNvPr>
            <p:cNvSpPr/>
            <p:nvPr/>
          </p:nvSpPr>
          <p:spPr>
            <a:xfrm>
              <a:off x="3287954" y="1139360"/>
              <a:ext cx="2105882" cy="1237158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60BE74E-649C-45A5-ABF9-7040D7B33522}"/>
              </a:ext>
            </a:extLst>
          </p:cNvPr>
          <p:cNvGrpSpPr/>
          <p:nvPr/>
        </p:nvGrpSpPr>
        <p:grpSpPr>
          <a:xfrm>
            <a:off x="1348154" y="915206"/>
            <a:ext cx="1372966" cy="2560746"/>
            <a:chOff x="-3843226" y="609237"/>
            <a:chExt cx="2767801" cy="516228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F5D9251-974E-438C-AE0B-3EE7628800CD}"/>
                </a:ext>
              </a:extLst>
            </p:cNvPr>
            <p:cNvSpPr/>
            <p:nvPr/>
          </p:nvSpPr>
          <p:spPr>
            <a:xfrm>
              <a:off x="-3680878" y="609237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706F7D7-EB6D-479B-BFDE-FC48860FD8F7}"/>
                </a:ext>
              </a:extLst>
            </p:cNvPr>
            <p:cNvSpPr/>
            <p:nvPr/>
          </p:nvSpPr>
          <p:spPr>
            <a:xfrm rot="13500000" flipH="1">
              <a:off x="-3844734" y="4453599"/>
              <a:ext cx="656944" cy="65392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367">
              <a:extLst>
                <a:ext uri="{FF2B5EF4-FFF2-40B4-BE49-F238E27FC236}">
                  <a16:creationId xmlns:a16="http://schemas.microsoft.com/office/drawing/2014/main" id="{6E181261-62AC-48A1-980E-EB15849D017D}"/>
                </a:ext>
              </a:extLst>
            </p:cNvPr>
            <p:cNvSpPr/>
            <p:nvPr/>
          </p:nvSpPr>
          <p:spPr>
            <a:xfrm rot="20700000">
              <a:off x="-3638113" y="1739077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A942F84B-5072-4BFC-9F97-9D3E0C37967F}"/>
                </a:ext>
              </a:extLst>
            </p:cNvPr>
            <p:cNvSpPr/>
            <p:nvPr/>
          </p:nvSpPr>
          <p:spPr>
            <a:xfrm rot="1570508">
              <a:off x="-3248249" y="3237276"/>
              <a:ext cx="324168" cy="1392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367">
              <a:extLst>
                <a:ext uri="{FF2B5EF4-FFF2-40B4-BE49-F238E27FC236}">
                  <a16:creationId xmlns:a16="http://schemas.microsoft.com/office/drawing/2014/main" id="{DDF0E0AC-9026-4646-A1B1-9B05A043C24F}"/>
                </a:ext>
              </a:extLst>
            </p:cNvPr>
            <p:cNvSpPr/>
            <p:nvPr/>
          </p:nvSpPr>
          <p:spPr>
            <a:xfrm rot="900000" flipH="1">
              <a:off x="-1580051" y="1739079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39F4A56-30AC-4375-AE57-37DE9233C722}"/>
                </a:ext>
              </a:extLst>
            </p:cNvPr>
            <p:cNvGrpSpPr/>
            <p:nvPr/>
          </p:nvGrpSpPr>
          <p:grpSpPr>
            <a:xfrm>
              <a:off x="-2880364" y="5081828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AD241B2-7668-44D9-B075-AABE48CBC1AB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C7898930-C6AB-4621-98EB-E768516F247E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A0726CBB-CC2B-4C5F-941B-74E3A46E4D44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9536F88-FFC1-4FDE-86E7-814BA1AB7B78}"/>
                </a:ext>
              </a:extLst>
            </p:cNvPr>
            <p:cNvGrpSpPr/>
            <p:nvPr/>
          </p:nvGrpSpPr>
          <p:grpSpPr>
            <a:xfrm flipH="1">
              <a:off x="-2358849" y="5079369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366A765-34BC-4535-936E-7E1BF1095950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F570FD78-DFB9-4682-8E88-FD0FFBA8DCFE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40DFC3F6-51C3-4353-9BED-D5A6C47FF636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8FADBC75-9875-4399-B340-C288BE67933C}"/>
                </a:ext>
              </a:extLst>
            </p:cNvPr>
            <p:cNvSpPr/>
            <p:nvPr/>
          </p:nvSpPr>
          <p:spPr>
            <a:xfrm>
              <a:off x="-2571917" y="2903176"/>
              <a:ext cx="387530" cy="317500"/>
            </a:xfrm>
            <a:prstGeom prst="trapezoid">
              <a:avLst>
                <a:gd name="adj" fmla="val 15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2FAFBDED-C252-4974-B222-4B95687BBD83}"/>
                </a:ext>
              </a:extLst>
            </p:cNvPr>
            <p:cNvSpPr/>
            <p:nvPr/>
          </p:nvSpPr>
          <p:spPr>
            <a:xfrm>
              <a:off x="-3421505" y="884645"/>
              <a:ext cx="2086706" cy="21717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05025E02-B2F5-4098-A10C-F3CA49BF8CF7}"/>
                </a:ext>
              </a:extLst>
            </p:cNvPr>
            <p:cNvSpPr/>
            <p:nvPr/>
          </p:nvSpPr>
          <p:spPr>
            <a:xfrm>
              <a:off x="-3161197" y="4053108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4DB8208-CB8A-44A8-8DC1-373A7B230FE2}"/>
                </a:ext>
              </a:extLst>
            </p:cNvPr>
            <p:cNvSpPr/>
            <p:nvPr/>
          </p:nvSpPr>
          <p:spPr>
            <a:xfrm>
              <a:off x="-3197709" y="4849194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D98B870-ECE7-4D70-9395-1BDF4A4F2025}"/>
                </a:ext>
              </a:extLst>
            </p:cNvPr>
            <p:cNvSpPr/>
            <p:nvPr/>
          </p:nvSpPr>
          <p:spPr>
            <a:xfrm>
              <a:off x="-3183419" y="4664830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5057923E-B462-47B5-BFA2-7296B168491B}"/>
                </a:ext>
              </a:extLst>
            </p:cNvPr>
            <p:cNvSpPr/>
            <p:nvPr/>
          </p:nvSpPr>
          <p:spPr>
            <a:xfrm>
              <a:off x="-3233077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499576A5-146B-4A29-9CC9-C46F32C29537}"/>
                </a:ext>
              </a:extLst>
            </p:cNvPr>
            <p:cNvSpPr/>
            <p:nvPr/>
          </p:nvSpPr>
          <p:spPr>
            <a:xfrm>
              <a:off x="-1853337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8EE28126-1848-4963-92AB-55631DAEFF82}"/>
                </a:ext>
              </a:extLst>
            </p:cNvPr>
            <p:cNvSpPr/>
            <p:nvPr/>
          </p:nvSpPr>
          <p:spPr>
            <a:xfrm>
              <a:off x="-3441594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041A28B8-AA2B-4128-B5FB-3347EC7D0D18}"/>
                </a:ext>
              </a:extLst>
            </p:cNvPr>
            <p:cNvSpPr/>
            <p:nvPr/>
          </p:nvSpPr>
          <p:spPr>
            <a:xfrm flipH="1">
              <a:off x="-1543421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5520CFC2-0CA1-4EEB-976F-19183A888100}"/>
                </a:ext>
              </a:extLst>
            </p:cNvPr>
            <p:cNvSpPr/>
            <p:nvPr/>
          </p:nvSpPr>
          <p:spPr>
            <a:xfrm rot="15300000">
              <a:off x="-2962361" y="1273933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1E4B24C2-4760-494A-B017-DC7B6C6F6499}"/>
                </a:ext>
              </a:extLst>
            </p:cNvPr>
            <p:cNvSpPr/>
            <p:nvPr/>
          </p:nvSpPr>
          <p:spPr>
            <a:xfrm rot="17100000">
              <a:off x="-1948901" y="1273934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ED83609-8279-46FC-BA52-6C74A59D0CD6}"/>
                </a:ext>
              </a:extLst>
            </p:cNvPr>
            <p:cNvSpPr/>
            <p:nvPr/>
          </p:nvSpPr>
          <p:spPr>
            <a:xfrm>
              <a:off x="-3429209" y="773048"/>
              <a:ext cx="2105882" cy="1166629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8273225-FB7F-4AC0-9950-CF98E4E96429}"/>
                </a:ext>
              </a:extLst>
            </p:cNvPr>
            <p:cNvSpPr/>
            <p:nvPr/>
          </p:nvSpPr>
          <p:spPr>
            <a:xfrm>
              <a:off x="-2475292" y="2460390"/>
              <a:ext cx="207033" cy="86264"/>
            </a:xfrm>
            <a:custGeom>
              <a:avLst/>
              <a:gdLst>
                <a:gd name="connsiteX0" fmla="*/ 157710 w 315419"/>
                <a:gd name="connsiteY0" fmla="*/ 0 h 425921"/>
                <a:gd name="connsiteX1" fmla="*/ 160312 w 315419"/>
                <a:gd name="connsiteY1" fmla="*/ 1026 h 425921"/>
                <a:gd name="connsiteX2" fmla="*/ 315419 w 315419"/>
                <a:gd name="connsiteY2" fmla="*/ 212960 h 425921"/>
                <a:gd name="connsiteX3" fmla="*/ 160312 w 315419"/>
                <a:gd name="connsiteY3" fmla="*/ 424894 h 425921"/>
                <a:gd name="connsiteX4" fmla="*/ 157710 w 315419"/>
                <a:gd name="connsiteY4" fmla="*/ 425921 h 425921"/>
                <a:gd name="connsiteX5" fmla="*/ 155107 w 315419"/>
                <a:gd name="connsiteY5" fmla="*/ 424894 h 425921"/>
                <a:gd name="connsiteX6" fmla="*/ 0 w 315419"/>
                <a:gd name="connsiteY6" fmla="*/ 212960 h 425921"/>
                <a:gd name="connsiteX7" fmla="*/ 155107 w 315419"/>
                <a:gd name="connsiteY7" fmla="*/ 1026 h 4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419" h="425921">
                  <a:moveTo>
                    <a:pt x="157710" y="0"/>
                  </a:moveTo>
                  <a:lnTo>
                    <a:pt x="160312" y="1026"/>
                  </a:lnTo>
                  <a:cubicBezTo>
                    <a:pt x="253893" y="46956"/>
                    <a:pt x="315419" y="124738"/>
                    <a:pt x="315419" y="212960"/>
                  </a:cubicBezTo>
                  <a:cubicBezTo>
                    <a:pt x="315419" y="301182"/>
                    <a:pt x="253893" y="378964"/>
                    <a:pt x="160312" y="424894"/>
                  </a:cubicBezTo>
                  <a:lnTo>
                    <a:pt x="157710" y="425921"/>
                  </a:lnTo>
                  <a:lnTo>
                    <a:pt x="155107" y="424894"/>
                  </a:lnTo>
                  <a:cubicBezTo>
                    <a:pt x="61527" y="378964"/>
                    <a:pt x="0" y="301182"/>
                    <a:pt x="0" y="212960"/>
                  </a:cubicBezTo>
                  <a:cubicBezTo>
                    <a:pt x="0" y="124738"/>
                    <a:pt x="61527" y="46956"/>
                    <a:pt x="155107" y="10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932">
              <a:extLst>
                <a:ext uri="{FF2B5EF4-FFF2-40B4-BE49-F238E27FC236}">
                  <a16:creationId xmlns:a16="http://schemas.microsoft.com/office/drawing/2014/main" id="{CE7F33E4-D684-45BF-9810-614A66BC1B71}"/>
                </a:ext>
              </a:extLst>
            </p:cNvPr>
            <p:cNvSpPr/>
            <p:nvPr/>
          </p:nvSpPr>
          <p:spPr>
            <a:xfrm flipV="1">
              <a:off x="-2605990" y="2698122"/>
              <a:ext cx="472390" cy="127628"/>
            </a:xfrm>
            <a:custGeom>
              <a:avLst/>
              <a:gdLst>
                <a:gd name="connsiteX0" fmla="*/ 0 w 761563"/>
                <a:gd name="connsiteY0" fmla="*/ 582591 h 1165181"/>
                <a:gd name="connsiteX1" fmla="*/ 380782 w 761563"/>
                <a:gd name="connsiteY1" fmla="*/ 0 h 1165181"/>
                <a:gd name="connsiteX2" fmla="*/ 761564 w 761563"/>
                <a:gd name="connsiteY2" fmla="*/ 582591 h 1165181"/>
                <a:gd name="connsiteX3" fmla="*/ 380782 w 761563"/>
                <a:gd name="connsiteY3" fmla="*/ 1165182 h 1165181"/>
                <a:gd name="connsiteX4" fmla="*/ 0 w 761563"/>
                <a:gd name="connsiteY4" fmla="*/ 582591 h 1165181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2144823"/>
                <a:gd name="connsiteX1" fmla="*/ 380782 w 761564"/>
                <a:gd name="connsiteY1" fmla="*/ 0 h 2144823"/>
                <a:gd name="connsiteX2" fmla="*/ 761564 w 761564"/>
                <a:gd name="connsiteY2" fmla="*/ 582591 h 2144823"/>
                <a:gd name="connsiteX3" fmla="*/ 365154 w 761564"/>
                <a:gd name="connsiteY3" fmla="*/ 2144823 h 2144823"/>
                <a:gd name="connsiteX4" fmla="*/ 0 w 761564"/>
                <a:gd name="connsiteY4" fmla="*/ 582591 h 2144823"/>
                <a:gd name="connsiteX0" fmla="*/ 0 w 761564"/>
                <a:gd name="connsiteY0" fmla="*/ 582591 h 2294730"/>
                <a:gd name="connsiteX1" fmla="*/ 380782 w 761564"/>
                <a:gd name="connsiteY1" fmla="*/ 0 h 2294730"/>
                <a:gd name="connsiteX2" fmla="*/ 761564 w 761564"/>
                <a:gd name="connsiteY2" fmla="*/ 582591 h 2294730"/>
                <a:gd name="connsiteX3" fmla="*/ 379189 w 761564"/>
                <a:gd name="connsiteY3" fmla="*/ 2294730 h 2294730"/>
                <a:gd name="connsiteX4" fmla="*/ 0 w 761564"/>
                <a:gd name="connsiteY4" fmla="*/ 582591 h 2294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564" h="2294730">
                  <a:moveTo>
                    <a:pt x="0" y="582591"/>
                  </a:moveTo>
                  <a:cubicBezTo>
                    <a:pt x="266" y="200136"/>
                    <a:pt x="170482" y="0"/>
                    <a:pt x="380782" y="0"/>
                  </a:cubicBezTo>
                  <a:cubicBezTo>
                    <a:pt x="591082" y="0"/>
                    <a:pt x="761564" y="260835"/>
                    <a:pt x="761564" y="582591"/>
                  </a:cubicBezTo>
                  <a:cubicBezTo>
                    <a:pt x="761564" y="904347"/>
                    <a:pt x="589489" y="2294730"/>
                    <a:pt x="379189" y="2294730"/>
                  </a:cubicBezTo>
                  <a:cubicBezTo>
                    <a:pt x="168889" y="2294730"/>
                    <a:pt x="-266" y="965046"/>
                    <a:pt x="0" y="58259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C488492E-F466-4A0F-9BEE-88F2E8F22DB6}"/>
                </a:ext>
              </a:extLst>
            </p:cNvPr>
            <p:cNvGrpSpPr/>
            <p:nvPr/>
          </p:nvGrpSpPr>
          <p:grpSpPr>
            <a:xfrm rot="19800000">
              <a:off x="-3148945" y="1735039"/>
              <a:ext cx="164128" cy="281327"/>
              <a:chOff x="2477155" y="1828910"/>
              <a:chExt cx="135422" cy="332599"/>
            </a:xfrm>
          </p:grpSpPr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C865D677-457E-4342-A70D-F2CF7FDC8378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E6FE9188-F301-4440-9674-1B0DC21C6305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9B38D4AD-2C84-496C-B577-D6F08D14BCE1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0A17C924-E12A-4C93-B64C-640BCE63E418}"/>
                </a:ext>
              </a:extLst>
            </p:cNvPr>
            <p:cNvGrpSpPr/>
            <p:nvPr/>
          </p:nvGrpSpPr>
          <p:grpSpPr>
            <a:xfrm>
              <a:off x="-3156012" y="1793877"/>
              <a:ext cx="528054" cy="352424"/>
              <a:chOff x="7930769" y="1860151"/>
              <a:chExt cx="826432" cy="806848"/>
            </a:xfrm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64FB82A2-0ACD-4325-BD01-A3C41EF1A5A8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6E8ED29B-CB57-4F11-8BD0-6C2CDE635A6F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95291443-2EBE-4510-9F1D-866005F6E8BE}"/>
                </a:ext>
              </a:extLst>
            </p:cNvPr>
            <p:cNvSpPr/>
            <p:nvPr/>
          </p:nvSpPr>
          <p:spPr>
            <a:xfrm>
              <a:off x="-3044434" y="1845592"/>
              <a:ext cx="302274" cy="30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A784347D-3351-4FD2-9809-3535B838945B}"/>
                </a:ext>
              </a:extLst>
            </p:cNvPr>
            <p:cNvGrpSpPr/>
            <p:nvPr/>
          </p:nvGrpSpPr>
          <p:grpSpPr>
            <a:xfrm rot="1800000" flipH="1">
              <a:off x="-1791323" y="1735039"/>
              <a:ext cx="164128" cy="281327"/>
              <a:chOff x="2477155" y="1828910"/>
              <a:chExt cx="135422" cy="332599"/>
            </a:xfrm>
          </p:grpSpPr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3D743D07-F26C-46BB-A651-311B678E815F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月 92">
                <a:extLst>
                  <a:ext uri="{FF2B5EF4-FFF2-40B4-BE49-F238E27FC236}">
                    <a16:creationId xmlns:a16="http://schemas.microsoft.com/office/drawing/2014/main" id="{D34F9610-E1CE-4D03-8A9C-0F94377D7D3D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EB9BCAF9-105A-4D63-B269-072C6CB40598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17118F6-004E-4920-A2E6-3CAB1F5B44D7}"/>
                </a:ext>
              </a:extLst>
            </p:cNvPr>
            <p:cNvGrpSpPr/>
            <p:nvPr/>
          </p:nvGrpSpPr>
          <p:grpSpPr>
            <a:xfrm>
              <a:off x="-2148344" y="1793876"/>
              <a:ext cx="528054" cy="352424"/>
              <a:chOff x="7930769" y="1860151"/>
              <a:chExt cx="826432" cy="806848"/>
            </a:xfrm>
          </p:grpSpPr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BE7FED16-EDF0-41F5-85E2-488DD8646208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57A129DD-AADB-4451-9A79-A42D2F78D69E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368967A0-50F1-423B-80AE-672C081CFF88}"/>
                </a:ext>
              </a:extLst>
            </p:cNvPr>
            <p:cNvSpPr/>
            <p:nvPr/>
          </p:nvSpPr>
          <p:spPr>
            <a:xfrm>
              <a:off x="-2034784" y="1845592"/>
              <a:ext cx="302274" cy="30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5EF3DB8-AB94-42F4-B9CE-37BCF860B17C}"/>
                </a:ext>
              </a:extLst>
            </p:cNvPr>
            <p:cNvSpPr/>
            <p:nvPr/>
          </p:nvSpPr>
          <p:spPr>
            <a:xfrm rot="16200000">
              <a:off x="-2923283" y="1943437"/>
              <a:ext cx="60479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4256409-6132-426E-A2CD-EF054D97ADD8}"/>
                </a:ext>
              </a:extLst>
            </p:cNvPr>
            <p:cNvSpPr/>
            <p:nvPr/>
          </p:nvSpPr>
          <p:spPr>
            <a:xfrm rot="16200000">
              <a:off x="-1916015" y="1943436"/>
              <a:ext cx="60481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3A5BDC0A-AD24-4DA9-A652-A2E6E38D20E9}"/>
                </a:ext>
              </a:extLst>
            </p:cNvPr>
            <p:cNvSpPr/>
            <p:nvPr/>
          </p:nvSpPr>
          <p:spPr>
            <a:xfrm>
              <a:off x="-3008469" y="1873350"/>
              <a:ext cx="230344" cy="230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3BE7D3F-BA91-45A1-B238-FFE03791E86A}"/>
                </a:ext>
              </a:extLst>
            </p:cNvPr>
            <p:cNvSpPr/>
            <p:nvPr/>
          </p:nvSpPr>
          <p:spPr>
            <a:xfrm>
              <a:off x="-1998819" y="1873350"/>
              <a:ext cx="230344" cy="230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D321EFA4-2B25-44B5-85AF-CAAEC0CF1E4D}"/>
                </a:ext>
              </a:extLst>
            </p:cNvPr>
            <p:cNvSpPr/>
            <p:nvPr/>
          </p:nvSpPr>
          <p:spPr>
            <a:xfrm>
              <a:off x="-2975132" y="1864103"/>
              <a:ext cx="163670" cy="1636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108522ED-DA1E-4514-9E5C-ADF3533152BE}"/>
                </a:ext>
              </a:extLst>
            </p:cNvPr>
            <p:cNvSpPr/>
            <p:nvPr/>
          </p:nvSpPr>
          <p:spPr>
            <a:xfrm>
              <a:off x="-1965482" y="1864103"/>
              <a:ext cx="163670" cy="1636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1">
              <a:extLst>
                <a:ext uri="{FF2B5EF4-FFF2-40B4-BE49-F238E27FC236}">
                  <a16:creationId xmlns:a16="http://schemas.microsoft.com/office/drawing/2014/main" id="{3D595C1B-B394-47A6-B7FA-FE6AA2C02793}"/>
                </a:ext>
              </a:extLst>
            </p:cNvPr>
            <p:cNvSpPr/>
            <p:nvPr/>
          </p:nvSpPr>
          <p:spPr>
            <a:xfrm>
              <a:off x="-2974846" y="2199261"/>
              <a:ext cx="131634" cy="239140"/>
            </a:xfrm>
            <a:custGeom>
              <a:avLst/>
              <a:gdLst>
                <a:gd name="connsiteX0" fmla="*/ 0 w 195821"/>
                <a:gd name="connsiteY0" fmla="*/ 97911 h 195821"/>
                <a:gd name="connsiteX1" fmla="*/ 97911 w 195821"/>
                <a:gd name="connsiteY1" fmla="*/ 0 h 195821"/>
                <a:gd name="connsiteX2" fmla="*/ 195822 w 195821"/>
                <a:gd name="connsiteY2" fmla="*/ 97911 h 195821"/>
                <a:gd name="connsiteX3" fmla="*/ 97911 w 195821"/>
                <a:gd name="connsiteY3" fmla="*/ 195822 h 195821"/>
                <a:gd name="connsiteX4" fmla="*/ 0 w 195821"/>
                <a:gd name="connsiteY4" fmla="*/ 97911 h 195821"/>
                <a:gd name="connsiteX0" fmla="*/ 21 w 195843"/>
                <a:gd name="connsiteY0" fmla="*/ 183636 h 281547"/>
                <a:gd name="connsiteX1" fmla="*/ 91582 w 195843"/>
                <a:gd name="connsiteY1" fmla="*/ 0 h 281547"/>
                <a:gd name="connsiteX2" fmla="*/ 195843 w 195843"/>
                <a:gd name="connsiteY2" fmla="*/ 183636 h 281547"/>
                <a:gd name="connsiteX3" fmla="*/ 97932 w 195843"/>
                <a:gd name="connsiteY3" fmla="*/ 281547 h 281547"/>
                <a:gd name="connsiteX4" fmla="*/ 21 w 195843"/>
                <a:gd name="connsiteY4" fmla="*/ 183636 h 281547"/>
                <a:gd name="connsiteX0" fmla="*/ 18 w 195840"/>
                <a:gd name="connsiteY0" fmla="*/ 183636 h 281547"/>
                <a:gd name="connsiteX1" fmla="*/ 91579 w 195840"/>
                <a:gd name="connsiteY1" fmla="*/ 0 h 281547"/>
                <a:gd name="connsiteX2" fmla="*/ 195840 w 195840"/>
                <a:gd name="connsiteY2" fmla="*/ 183636 h 281547"/>
                <a:gd name="connsiteX3" fmla="*/ 97929 w 195840"/>
                <a:gd name="connsiteY3" fmla="*/ 281547 h 281547"/>
                <a:gd name="connsiteX4" fmla="*/ 18 w 195840"/>
                <a:gd name="connsiteY4" fmla="*/ 183636 h 281547"/>
                <a:gd name="connsiteX0" fmla="*/ 18 w 195840"/>
                <a:gd name="connsiteY0" fmla="*/ 183636 h 281547"/>
                <a:gd name="connsiteX1" fmla="*/ 91579 w 195840"/>
                <a:gd name="connsiteY1" fmla="*/ 0 h 281547"/>
                <a:gd name="connsiteX2" fmla="*/ 195840 w 195840"/>
                <a:gd name="connsiteY2" fmla="*/ 183636 h 281547"/>
                <a:gd name="connsiteX3" fmla="*/ 97929 w 195840"/>
                <a:gd name="connsiteY3" fmla="*/ 281547 h 281547"/>
                <a:gd name="connsiteX4" fmla="*/ 18 w 195840"/>
                <a:gd name="connsiteY4" fmla="*/ 183636 h 281547"/>
                <a:gd name="connsiteX0" fmla="*/ 18 w 195840"/>
                <a:gd name="connsiteY0" fmla="*/ 183636 h 281547"/>
                <a:gd name="connsiteX1" fmla="*/ 91579 w 195840"/>
                <a:gd name="connsiteY1" fmla="*/ 0 h 281547"/>
                <a:gd name="connsiteX2" fmla="*/ 195840 w 195840"/>
                <a:gd name="connsiteY2" fmla="*/ 183636 h 281547"/>
                <a:gd name="connsiteX3" fmla="*/ 97929 w 195840"/>
                <a:gd name="connsiteY3" fmla="*/ 281547 h 281547"/>
                <a:gd name="connsiteX4" fmla="*/ 18 w 195840"/>
                <a:gd name="connsiteY4" fmla="*/ 183636 h 281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840" h="281547">
                  <a:moveTo>
                    <a:pt x="18" y="183636"/>
                  </a:moveTo>
                  <a:cubicBezTo>
                    <a:pt x="-1040" y="136712"/>
                    <a:pt x="47029" y="44450"/>
                    <a:pt x="91579" y="0"/>
                  </a:cubicBezTo>
                  <a:cubicBezTo>
                    <a:pt x="148829" y="44450"/>
                    <a:pt x="195840" y="129561"/>
                    <a:pt x="195840" y="183636"/>
                  </a:cubicBezTo>
                  <a:cubicBezTo>
                    <a:pt x="195840" y="237711"/>
                    <a:pt x="152004" y="281547"/>
                    <a:pt x="97929" y="281547"/>
                  </a:cubicBezTo>
                  <a:cubicBezTo>
                    <a:pt x="43854" y="281547"/>
                    <a:pt x="1076" y="230560"/>
                    <a:pt x="18" y="183636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1">
              <a:extLst>
                <a:ext uri="{FF2B5EF4-FFF2-40B4-BE49-F238E27FC236}">
                  <a16:creationId xmlns:a16="http://schemas.microsoft.com/office/drawing/2014/main" id="{7274D7B7-F873-4B07-BD10-E639E53493C9}"/>
                </a:ext>
              </a:extLst>
            </p:cNvPr>
            <p:cNvSpPr/>
            <p:nvPr/>
          </p:nvSpPr>
          <p:spPr>
            <a:xfrm>
              <a:off x="-2981196" y="2665986"/>
              <a:ext cx="131634" cy="239140"/>
            </a:xfrm>
            <a:custGeom>
              <a:avLst/>
              <a:gdLst>
                <a:gd name="connsiteX0" fmla="*/ 0 w 195821"/>
                <a:gd name="connsiteY0" fmla="*/ 97911 h 195821"/>
                <a:gd name="connsiteX1" fmla="*/ 97911 w 195821"/>
                <a:gd name="connsiteY1" fmla="*/ 0 h 195821"/>
                <a:gd name="connsiteX2" fmla="*/ 195822 w 195821"/>
                <a:gd name="connsiteY2" fmla="*/ 97911 h 195821"/>
                <a:gd name="connsiteX3" fmla="*/ 97911 w 195821"/>
                <a:gd name="connsiteY3" fmla="*/ 195822 h 195821"/>
                <a:gd name="connsiteX4" fmla="*/ 0 w 195821"/>
                <a:gd name="connsiteY4" fmla="*/ 97911 h 195821"/>
                <a:gd name="connsiteX0" fmla="*/ 21 w 195843"/>
                <a:gd name="connsiteY0" fmla="*/ 183636 h 281547"/>
                <a:gd name="connsiteX1" fmla="*/ 91582 w 195843"/>
                <a:gd name="connsiteY1" fmla="*/ 0 h 281547"/>
                <a:gd name="connsiteX2" fmla="*/ 195843 w 195843"/>
                <a:gd name="connsiteY2" fmla="*/ 183636 h 281547"/>
                <a:gd name="connsiteX3" fmla="*/ 97932 w 195843"/>
                <a:gd name="connsiteY3" fmla="*/ 281547 h 281547"/>
                <a:gd name="connsiteX4" fmla="*/ 21 w 195843"/>
                <a:gd name="connsiteY4" fmla="*/ 183636 h 281547"/>
                <a:gd name="connsiteX0" fmla="*/ 18 w 195840"/>
                <a:gd name="connsiteY0" fmla="*/ 183636 h 281547"/>
                <a:gd name="connsiteX1" fmla="*/ 91579 w 195840"/>
                <a:gd name="connsiteY1" fmla="*/ 0 h 281547"/>
                <a:gd name="connsiteX2" fmla="*/ 195840 w 195840"/>
                <a:gd name="connsiteY2" fmla="*/ 183636 h 281547"/>
                <a:gd name="connsiteX3" fmla="*/ 97929 w 195840"/>
                <a:gd name="connsiteY3" fmla="*/ 281547 h 281547"/>
                <a:gd name="connsiteX4" fmla="*/ 18 w 195840"/>
                <a:gd name="connsiteY4" fmla="*/ 183636 h 281547"/>
                <a:gd name="connsiteX0" fmla="*/ 18 w 195840"/>
                <a:gd name="connsiteY0" fmla="*/ 183636 h 281547"/>
                <a:gd name="connsiteX1" fmla="*/ 91579 w 195840"/>
                <a:gd name="connsiteY1" fmla="*/ 0 h 281547"/>
                <a:gd name="connsiteX2" fmla="*/ 195840 w 195840"/>
                <a:gd name="connsiteY2" fmla="*/ 183636 h 281547"/>
                <a:gd name="connsiteX3" fmla="*/ 97929 w 195840"/>
                <a:gd name="connsiteY3" fmla="*/ 281547 h 281547"/>
                <a:gd name="connsiteX4" fmla="*/ 18 w 195840"/>
                <a:gd name="connsiteY4" fmla="*/ 183636 h 281547"/>
                <a:gd name="connsiteX0" fmla="*/ 18 w 195840"/>
                <a:gd name="connsiteY0" fmla="*/ 183636 h 281547"/>
                <a:gd name="connsiteX1" fmla="*/ 91579 w 195840"/>
                <a:gd name="connsiteY1" fmla="*/ 0 h 281547"/>
                <a:gd name="connsiteX2" fmla="*/ 195840 w 195840"/>
                <a:gd name="connsiteY2" fmla="*/ 183636 h 281547"/>
                <a:gd name="connsiteX3" fmla="*/ 97929 w 195840"/>
                <a:gd name="connsiteY3" fmla="*/ 281547 h 281547"/>
                <a:gd name="connsiteX4" fmla="*/ 18 w 195840"/>
                <a:gd name="connsiteY4" fmla="*/ 183636 h 281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840" h="281547">
                  <a:moveTo>
                    <a:pt x="18" y="183636"/>
                  </a:moveTo>
                  <a:cubicBezTo>
                    <a:pt x="-1040" y="136712"/>
                    <a:pt x="47029" y="44450"/>
                    <a:pt x="91579" y="0"/>
                  </a:cubicBezTo>
                  <a:cubicBezTo>
                    <a:pt x="148829" y="44450"/>
                    <a:pt x="195840" y="129561"/>
                    <a:pt x="195840" y="183636"/>
                  </a:cubicBezTo>
                  <a:cubicBezTo>
                    <a:pt x="195840" y="237711"/>
                    <a:pt x="152004" y="281547"/>
                    <a:pt x="97929" y="281547"/>
                  </a:cubicBezTo>
                  <a:cubicBezTo>
                    <a:pt x="43854" y="281547"/>
                    <a:pt x="1076" y="230560"/>
                    <a:pt x="18" y="183636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F31C7720-139C-4A93-AC09-F24CFB1F0A34}"/>
                </a:ext>
              </a:extLst>
            </p:cNvPr>
            <p:cNvSpPr/>
            <p:nvPr/>
          </p:nvSpPr>
          <p:spPr>
            <a:xfrm>
              <a:off x="-1883094" y="2086376"/>
              <a:ext cx="191488" cy="85027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3CE1A79-B169-4924-A9F3-F30CE3B2A5CA}"/>
                </a:ext>
              </a:extLst>
            </p:cNvPr>
            <p:cNvSpPr/>
            <p:nvPr/>
          </p:nvSpPr>
          <p:spPr>
            <a:xfrm rot="16864851">
              <a:off x="-2041643" y="1993242"/>
              <a:ext cx="384232" cy="696343"/>
            </a:xfrm>
            <a:custGeom>
              <a:avLst/>
              <a:gdLst>
                <a:gd name="connsiteX0" fmla="*/ 384232 w 384232"/>
                <a:gd name="connsiteY0" fmla="*/ 54003 h 710478"/>
                <a:gd name="connsiteX1" fmla="*/ 384231 w 384232"/>
                <a:gd name="connsiteY1" fmla="*/ 461063 h 710478"/>
                <a:gd name="connsiteX2" fmla="*/ 384231 w 384232"/>
                <a:gd name="connsiteY2" fmla="*/ 551509 h 710478"/>
                <a:gd name="connsiteX3" fmla="*/ 225262 w 384232"/>
                <a:gd name="connsiteY3" fmla="*/ 710478 h 710478"/>
                <a:gd name="connsiteX4" fmla="*/ 159025 w 384232"/>
                <a:gd name="connsiteY4" fmla="*/ 710478 h 710478"/>
                <a:gd name="connsiteX5" fmla="*/ 56 w 384232"/>
                <a:gd name="connsiteY5" fmla="*/ 551509 h 710478"/>
                <a:gd name="connsiteX6" fmla="*/ 56 w 384232"/>
                <a:gd name="connsiteY6" fmla="*/ 522413 h 710478"/>
                <a:gd name="connsiteX7" fmla="*/ 0 w 384232"/>
                <a:gd name="connsiteY7" fmla="*/ 522138 h 710478"/>
                <a:gd name="connsiteX8" fmla="*/ 0 w 384232"/>
                <a:gd name="connsiteY8" fmla="*/ 327819 h 710478"/>
                <a:gd name="connsiteX9" fmla="*/ 47626 w 384232"/>
                <a:gd name="connsiteY9" fmla="*/ 280194 h 710478"/>
                <a:gd name="connsiteX10" fmla="*/ 81302 w 384232"/>
                <a:gd name="connsiteY10" fmla="*/ 294143 h 710478"/>
                <a:gd name="connsiteX11" fmla="*/ 82551 w 384232"/>
                <a:gd name="connsiteY11" fmla="*/ 295996 h 710478"/>
                <a:gd name="connsiteX12" fmla="*/ 82551 w 384232"/>
                <a:gd name="connsiteY12" fmla="*/ 293914 h 710478"/>
                <a:gd name="connsiteX13" fmla="*/ 138141 w 384232"/>
                <a:gd name="connsiteY13" fmla="*/ 238324 h 710478"/>
                <a:gd name="connsiteX14" fmla="*/ 175207 w 384232"/>
                <a:gd name="connsiteY14" fmla="*/ 253677 h 710478"/>
                <a:gd name="connsiteX15" fmla="*/ 175820 w 384232"/>
                <a:gd name="connsiteY15" fmla="*/ 250643 h 710478"/>
                <a:gd name="connsiteX16" fmla="*/ 227041 w 384232"/>
                <a:gd name="connsiteY16" fmla="*/ 216691 h 710478"/>
                <a:gd name="connsiteX17" fmla="*/ 266349 w 384232"/>
                <a:gd name="connsiteY17" fmla="*/ 232973 h 710478"/>
                <a:gd name="connsiteX18" fmla="*/ 276226 w 384232"/>
                <a:gd name="connsiteY18" fmla="*/ 247622 h 710478"/>
                <a:gd name="connsiteX19" fmla="*/ 276226 w 384232"/>
                <a:gd name="connsiteY19" fmla="*/ 54003 h 710478"/>
                <a:gd name="connsiteX20" fmla="*/ 330229 w 384232"/>
                <a:gd name="connsiteY20" fmla="*/ 0 h 710478"/>
                <a:gd name="connsiteX21" fmla="*/ 384232 w 384232"/>
                <a:gd name="connsiteY21" fmla="*/ 54003 h 71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84232" h="710478">
                  <a:moveTo>
                    <a:pt x="384232" y="54003"/>
                  </a:moveTo>
                  <a:cubicBezTo>
                    <a:pt x="384232" y="189690"/>
                    <a:pt x="384231" y="325376"/>
                    <a:pt x="384231" y="461063"/>
                  </a:cubicBezTo>
                  <a:lnTo>
                    <a:pt x="384231" y="551509"/>
                  </a:lnTo>
                  <a:cubicBezTo>
                    <a:pt x="384231" y="639305"/>
                    <a:pt x="313058" y="710478"/>
                    <a:pt x="225262" y="710478"/>
                  </a:cubicBezTo>
                  <a:lnTo>
                    <a:pt x="159025" y="710478"/>
                  </a:lnTo>
                  <a:cubicBezTo>
                    <a:pt x="71229" y="710478"/>
                    <a:pt x="56" y="639305"/>
                    <a:pt x="56" y="551509"/>
                  </a:cubicBezTo>
                  <a:lnTo>
                    <a:pt x="56" y="522413"/>
                  </a:lnTo>
                  <a:lnTo>
                    <a:pt x="0" y="522138"/>
                  </a:lnTo>
                  <a:lnTo>
                    <a:pt x="0" y="327819"/>
                  </a:lnTo>
                  <a:cubicBezTo>
                    <a:pt x="0" y="301516"/>
                    <a:pt x="21323" y="280194"/>
                    <a:pt x="47626" y="280194"/>
                  </a:cubicBezTo>
                  <a:cubicBezTo>
                    <a:pt x="60777" y="280194"/>
                    <a:pt x="72683" y="285525"/>
                    <a:pt x="81302" y="294143"/>
                  </a:cubicBezTo>
                  <a:lnTo>
                    <a:pt x="82551" y="295996"/>
                  </a:lnTo>
                  <a:lnTo>
                    <a:pt x="82551" y="293914"/>
                  </a:lnTo>
                  <a:cubicBezTo>
                    <a:pt x="82551" y="263212"/>
                    <a:pt x="107439" y="238324"/>
                    <a:pt x="138141" y="238324"/>
                  </a:cubicBezTo>
                  <a:lnTo>
                    <a:pt x="175207" y="253677"/>
                  </a:lnTo>
                  <a:lnTo>
                    <a:pt x="175820" y="250643"/>
                  </a:lnTo>
                  <a:cubicBezTo>
                    <a:pt x="184258" y="230690"/>
                    <a:pt x="204015" y="216691"/>
                    <a:pt x="227041" y="216691"/>
                  </a:cubicBezTo>
                  <a:cubicBezTo>
                    <a:pt x="242392" y="216691"/>
                    <a:pt x="256289" y="222913"/>
                    <a:pt x="266349" y="232973"/>
                  </a:cubicBezTo>
                  <a:lnTo>
                    <a:pt x="276226" y="247622"/>
                  </a:lnTo>
                  <a:lnTo>
                    <a:pt x="276226" y="54003"/>
                  </a:lnTo>
                  <a:cubicBezTo>
                    <a:pt x="276226" y="24178"/>
                    <a:pt x="300404" y="0"/>
                    <a:pt x="330229" y="0"/>
                  </a:cubicBezTo>
                  <a:cubicBezTo>
                    <a:pt x="360054" y="0"/>
                    <a:pt x="384232" y="24178"/>
                    <a:pt x="384232" y="5400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3A620B28-8A70-4B17-8C30-C103B3DDBFAE}"/>
                </a:ext>
              </a:extLst>
            </p:cNvPr>
            <p:cNvSpPr/>
            <p:nvPr/>
          </p:nvSpPr>
          <p:spPr>
            <a:xfrm rot="3600000">
              <a:off x="-2123865" y="2555249"/>
              <a:ext cx="884946" cy="949090"/>
            </a:xfrm>
            <a:custGeom>
              <a:avLst/>
              <a:gdLst>
                <a:gd name="connsiteX0" fmla="*/ 8657 w 958521"/>
                <a:gd name="connsiteY0" fmla="*/ 0 h 1027998"/>
                <a:gd name="connsiteX1" fmla="*/ 770748 w 958521"/>
                <a:gd name="connsiteY1" fmla="*/ 17177 h 1027998"/>
                <a:gd name="connsiteX2" fmla="*/ 958472 w 958521"/>
                <a:gd name="connsiteY2" fmla="*/ 213558 h 1027998"/>
                <a:gd name="connsiteX3" fmla="*/ 956436 w 958521"/>
                <a:gd name="connsiteY3" fmla="*/ 222590 h 1027998"/>
                <a:gd name="connsiteX4" fmla="*/ 956435 w 958521"/>
                <a:gd name="connsiteY4" fmla="*/ 1027998 h 1027998"/>
                <a:gd name="connsiteX5" fmla="*/ 572232 w 958521"/>
                <a:gd name="connsiteY5" fmla="*/ 1027998 h 1027998"/>
                <a:gd name="connsiteX6" fmla="*/ 572232 w 958521"/>
                <a:gd name="connsiteY6" fmla="*/ 397004 h 1027998"/>
                <a:gd name="connsiteX7" fmla="*/ 0 w 958521"/>
                <a:gd name="connsiteY7" fmla="*/ 384105 h 102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8521" h="1027998">
                  <a:moveTo>
                    <a:pt x="8657" y="0"/>
                  </a:moveTo>
                  <a:lnTo>
                    <a:pt x="770748" y="17177"/>
                  </a:lnTo>
                  <a:cubicBezTo>
                    <a:pt x="876816" y="19567"/>
                    <a:pt x="960863" y="107490"/>
                    <a:pt x="958472" y="213558"/>
                  </a:cubicBezTo>
                  <a:lnTo>
                    <a:pt x="956436" y="222590"/>
                  </a:lnTo>
                  <a:lnTo>
                    <a:pt x="956435" y="1027998"/>
                  </a:lnTo>
                  <a:lnTo>
                    <a:pt x="572232" y="1027998"/>
                  </a:lnTo>
                  <a:lnTo>
                    <a:pt x="572232" y="397004"/>
                  </a:lnTo>
                  <a:lnTo>
                    <a:pt x="0" y="384105"/>
                  </a:ln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36D16025-E719-4EAF-97B4-8F5F35DA8DF9}"/>
                </a:ext>
              </a:extLst>
            </p:cNvPr>
            <p:cNvGrpSpPr/>
            <p:nvPr/>
          </p:nvGrpSpPr>
          <p:grpSpPr>
            <a:xfrm>
              <a:off x="-3044359" y="3134632"/>
              <a:ext cx="1336132" cy="1167283"/>
              <a:chOff x="5944688" y="3362188"/>
              <a:chExt cx="1336132" cy="1167283"/>
            </a:xfrm>
          </p:grpSpPr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D553FBAD-58C9-490A-A5A7-9702CC19F2FA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B33B83DD-A5A8-4A32-BDBF-10163DAD1C9A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四角形: 上の 2 つの角を丸める 85">
                  <a:extLst>
                    <a:ext uri="{FF2B5EF4-FFF2-40B4-BE49-F238E27FC236}">
                      <a16:creationId xmlns:a16="http://schemas.microsoft.com/office/drawing/2014/main" id="{26E6B32B-7A33-4E7B-8FF1-A7FA1F3C512F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四角形: 上の 2 つの角を丸める 86">
                  <a:extLst>
                    <a:ext uri="{FF2B5EF4-FFF2-40B4-BE49-F238E27FC236}">
                      <a16:creationId xmlns:a16="http://schemas.microsoft.com/office/drawing/2014/main" id="{57A1A742-D4D2-448C-8A5F-2CE78538B861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6C320BAE-314C-4041-9236-D405E0352254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E688622B-A3D5-4866-9E33-7453AEFF577D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B51A5687-A9E2-4EFB-9ED1-3B0948AB7576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BB70D6D6-0786-473D-BF8D-A02102F047A7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ADEDB437-1B79-4B26-99F2-8B23C8DE0301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C28871A1-9721-44C7-AD4D-D48CD4758114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上の 2 つの角を丸める 81">
                  <a:extLst>
                    <a:ext uri="{FF2B5EF4-FFF2-40B4-BE49-F238E27FC236}">
                      <a16:creationId xmlns:a16="http://schemas.microsoft.com/office/drawing/2014/main" id="{0E371754-40A2-490F-BFD3-5C3C53E8D2B3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78A957F7-9521-45E1-AADB-E5D17B30E157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B3DD26F8-156F-426B-A2CA-8154BB77A35C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B2B793B5-0950-4BC4-8324-DA6DCA42D4CB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6857D0EE-DCD4-4EC7-A5F4-F739475C63C8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上の 2 つの角を丸める 74">
                  <a:extLst>
                    <a:ext uri="{FF2B5EF4-FFF2-40B4-BE49-F238E27FC236}">
                      <a16:creationId xmlns:a16="http://schemas.microsoft.com/office/drawing/2014/main" id="{E9EBCF81-940D-4E82-A91A-31746278DD8F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上の 2 つの角を丸める 75">
                  <a:extLst>
                    <a:ext uri="{FF2B5EF4-FFF2-40B4-BE49-F238E27FC236}">
                      <a16:creationId xmlns:a16="http://schemas.microsoft.com/office/drawing/2014/main" id="{BB57B1FE-2D7B-430A-83F4-1702583415E4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06860DB6-79CC-4055-858E-3E24DA991F23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6D4F34B6-BE25-4D31-9A20-87C6A80C3E1D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C9AB8115-3D25-4258-9BE3-C79BBF110F22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5412C287-6F32-4C46-A747-C93A70BFF778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A7B76772-5446-4177-AD4D-4BD180091268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94821D1C-3D22-4021-A29F-A0A36C075F7B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40FA1C2F-9364-49F3-B506-C4A7BEC7901C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A98D41BB-51D8-43A5-A257-2124DBAE55CB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FC93CC26-DB30-4D87-8B87-605CC529FF70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FFB62E9F-8942-41EC-987A-82E6AEB896AC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7164D392-642C-4B54-8176-CE7F2205AD72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F398979C-4C2B-4786-9A48-68544D4758E7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上の 2 つの角を丸める 64">
                  <a:extLst>
                    <a:ext uri="{FF2B5EF4-FFF2-40B4-BE49-F238E27FC236}">
                      <a16:creationId xmlns:a16="http://schemas.microsoft.com/office/drawing/2014/main" id="{5A339F9E-7114-454A-9076-ADE18A9BA8B2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05961AF1-0B12-44EA-8847-88B73733AC70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E82E74A8-C396-49D0-98EF-B15C76C38422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80A9F876-84E0-444E-BCA1-5475FD762B33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57" name="四角形: 上の 2 つの角を丸める 56">
                  <a:extLst>
                    <a:ext uri="{FF2B5EF4-FFF2-40B4-BE49-F238E27FC236}">
                      <a16:creationId xmlns:a16="http://schemas.microsoft.com/office/drawing/2014/main" id="{C9C2B528-8E97-4962-8740-C360BD52D18E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上の 2 つの角を丸める 57">
                  <a:extLst>
                    <a:ext uri="{FF2B5EF4-FFF2-40B4-BE49-F238E27FC236}">
                      <a16:creationId xmlns:a16="http://schemas.microsoft.com/office/drawing/2014/main" id="{0B150DCB-5C4B-4826-ACCA-ECDB40466AD6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上の 2 つの角を丸める 58">
                  <a:extLst>
                    <a:ext uri="{FF2B5EF4-FFF2-40B4-BE49-F238E27FC236}">
                      <a16:creationId xmlns:a16="http://schemas.microsoft.com/office/drawing/2014/main" id="{0BEC35AF-C50D-48D5-AA41-D0EC87073E61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上の 2 つの角を丸める 59">
                  <a:extLst>
                    <a:ext uri="{FF2B5EF4-FFF2-40B4-BE49-F238E27FC236}">
                      <a16:creationId xmlns:a16="http://schemas.microsoft.com/office/drawing/2014/main" id="{7460BA6B-A149-4AB3-96CF-FD424E4A38F1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BBD5A9A6-13D7-43D9-9A6E-C3F58C1E78AE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045D5259-1D24-467A-A238-77713DDAFF10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9452BCC6-A96F-4BD7-BE7D-FAB39072D924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3BF48E70-11CB-4DFB-AF37-B46AD3ECA6CB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CBDA838B-E772-4C7D-89EB-8B8D2A0252FA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上の 2 つの角を丸める 53">
                  <a:extLst>
                    <a:ext uri="{FF2B5EF4-FFF2-40B4-BE49-F238E27FC236}">
                      <a16:creationId xmlns:a16="http://schemas.microsoft.com/office/drawing/2014/main" id="{74F07B80-B174-4C7B-910F-566536838BF7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D18BBD41-84C5-419A-BAF0-707F2BAD64A8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3CD560A8-5171-4815-9EE3-410753DF5DFF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CADEB2E5-857D-4737-9B87-2AFEFCA7F99D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113F9B79-6D6B-4E1E-A339-0E2E011B34CD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76197ABD-1A30-4BE7-9A48-2BE110095994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0A6E3911-AF83-471C-A82A-1FEE5C6B269C}"/>
              </a:ext>
            </a:extLst>
          </p:cNvPr>
          <p:cNvGrpSpPr/>
          <p:nvPr/>
        </p:nvGrpSpPr>
        <p:grpSpPr>
          <a:xfrm>
            <a:off x="4332604" y="915206"/>
            <a:ext cx="1448174" cy="2560746"/>
            <a:chOff x="-720148" y="609237"/>
            <a:chExt cx="2919417" cy="5162285"/>
          </a:xfrm>
        </p:grpSpPr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1F16DC9E-1456-41D5-BDEE-5B6BA29F43B3}"/>
                </a:ext>
              </a:extLst>
            </p:cNvPr>
            <p:cNvSpPr/>
            <p:nvPr/>
          </p:nvSpPr>
          <p:spPr>
            <a:xfrm>
              <a:off x="-557800" y="609237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3B806FA5-DEF3-4151-AC94-5C77FBBA367E}"/>
                </a:ext>
              </a:extLst>
            </p:cNvPr>
            <p:cNvSpPr/>
            <p:nvPr/>
          </p:nvSpPr>
          <p:spPr>
            <a:xfrm rot="8100000">
              <a:off x="1542325" y="4453598"/>
              <a:ext cx="656944" cy="65392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727888DC-E2FE-4D42-AAEF-FA1E367D9201}"/>
                </a:ext>
              </a:extLst>
            </p:cNvPr>
            <p:cNvSpPr/>
            <p:nvPr/>
          </p:nvSpPr>
          <p:spPr>
            <a:xfrm rot="13500000" flipH="1">
              <a:off x="-721656" y="4453599"/>
              <a:ext cx="656944" cy="65392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367">
              <a:extLst>
                <a:ext uri="{FF2B5EF4-FFF2-40B4-BE49-F238E27FC236}">
                  <a16:creationId xmlns:a16="http://schemas.microsoft.com/office/drawing/2014/main" id="{DCA7A8CF-E5AE-4EE8-8972-C5C82EAD9B63}"/>
                </a:ext>
              </a:extLst>
            </p:cNvPr>
            <p:cNvSpPr/>
            <p:nvPr/>
          </p:nvSpPr>
          <p:spPr>
            <a:xfrm rot="20700000">
              <a:off x="-515035" y="1739077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AA4AB17A-744C-4976-B668-69F3AE62777A}"/>
                </a:ext>
              </a:extLst>
            </p:cNvPr>
            <p:cNvSpPr/>
            <p:nvPr/>
          </p:nvSpPr>
          <p:spPr>
            <a:xfrm rot="20029492" flipH="1">
              <a:off x="1289706" y="3237247"/>
              <a:ext cx="324168" cy="139346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E9B5A81D-D6A8-49F4-9E16-0AE188719376}"/>
                </a:ext>
              </a:extLst>
            </p:cNvPr>
            <p:cNvSpPr/>
            <p:nvPr/>
          </p:nvSpPr>
          <p:spPr>
            <a:xfrm rot="1570508">
              <a:off x="-125171" y="3237276"/>
              <a:ext cx="324168" cy="1392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367">
              <a:extLst>
                <a:ext uri="{FF2B5EF4-FFF2-40B4-BE49-F238E27FC236}">
                  <a16:creationId xmlns:a16="http://schemas.microsoft.com/office/drawing/2014/main" id="{EF8C7D9D-4526-4498-AC23-BDBED4D2684F}"/>
                </a:ext>
              </a:extLst>
            </p:cNvPr>
            <p:cNvSpPr/>
            <p:nvPr/>
          </p:nvSpPr>
          <p:spPr>
            <a:xfrm rot="900000" flipH="1">
              <a:off x="1543027" y="1739079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45BEF266-5233-4A38-82E5-0DB82E584B7E}"/>
                </a:ext>
              </a:extLst>
            </p:cNvPr>
            <p:cNvGrpSpPr/>
            <p:nvPr/>
          </p:nvGrpSpPr>
          <p:grpSpPr>
            <a:xfrm>
              <a:off x="242714" y="5081828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8C46569-A050-4E57-9CE7-0A1AF4607B7F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96B4B667-02CE-4CE3-BDD9-B81D22D5BD89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DC103206-F414-4EAA-936C-6A00797CC67B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84D14D1-5688-490B-B5F7-E2BEAE448106}"/>
                </a:ext>
              </a:extLst>
            </p:cNvPr>
            <p:cNvGrpSpPr/>
            <p:nvPr/>
          </p:nvGrpSpPr>
          <p:grpSpPr>
            <a:xfrm flipH="1">
              <a:off x="764229" y="5079369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89D3711-6546-4810-9762-A804912B7E8A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C35F2F6-ABE3-44F1-BB9A-EF7CD4F6D395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60669E06-7F6C-49F2-9557-8B8D8B89EB99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" name="台形 115">
              <a:extLst>
                <a:ext uri="{FF2B5EF4-FFF2-40B4-BE49-F238E27FC236}">
                  <a16:creationId xmlns:a16="http://schemas.microsoft.com/office/drawing/2014/main" id="{67A04791-02B2-4F10-A720-35C0A7D4AE1F}"/>
                </a:ext>
              </a:extLst>
            </p:cNvPr>
            <p:cNvSpPr/>
            <p:nvPr/>
          </p:nvSpPr>
          <p:spPr>
            <a:xfrm>
              <a:off x="551161" y="2903176"/>
              <a:ext cx="387530" cy="317500"/>
            </a:xfrm>
            <a:prstGeom prst="trapezoid">
              <a:avLst>
                <a:gd name="adj" fmla="val 15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F0D436BA-3AC9-449D-A3FB-D395844D92CD}"/>
                </a:ext>
              </a:extLst>
            </p:cNvPr>
            <p:cNvSpPr/>
            <p:nvPr/>
          </p:nvSpPr>
          <p:spPr>
            <a:xfrm>
              <a:off x="-298427" y="884645"/>
              <a:ext cx="2086706" cy="21717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F6E8CA13-6499-47E4-81CD-5C079F571071}"/>
                </a:ext>
              </a:extLst>
            </p:cNvPr>
            <p:cNvSpPr/>
            <p:nvPr/>
          </p:nvSpPr>
          <p:spPr>
            <a:xfrm>
              <a:off x="-38119" y="4053108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B3444A70-2DA5-43B8-8E6C-FD18B2D0D842}"/>
                </a:ext>
              </a:extLst>
            </p:cNvPr>
            <p:cNvSpPr/>
            <p:nvPr/>
          </p:nvSpPr>
          <p:spPr>
            <a:xfrm>
              <a:off x="-74631" y="4849194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274D75B2-D4B2-46CD-A88D-14512B43AA1D}"/>
                </a:ext>
              </a:extLst>
            </p:cNvPr>
            <p:cNvSpPr/>
            <p:nvPr/>
          </p:nvSpPr>
          <p:spPr>
            <a:xfrm>
              <a:off x="-60341" y="4664830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BF62566C-FF8D-4C15-A849-CDED8D88DBF7}"/>
                </a:ext>
              </a:extLst>
            </p:cNvPr>
            <p:cNvSpPr/>
            <p:nvPr/>
          </p:nvSpPr>
          <p:spPr>
            <a:xfrm>
              <a:off x="-109999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EA8CB4C6-1A2D-4E91-9C51-FEC415178B24}"/>
                </a:ext>
              </a:extLst>
            </p:cNvPr>
            <p:cNvSpPr/>
            <p:nvPr/>
          </p:nvSpPr>
          <p:spPr>
            <a:xfrm>
              <a:off x="1269741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AF0EBED1-20D3-4B28-AD5C-B8D8B4C26320}"/>
                </a:ext>
              </a:extLst>
            </p:cNvPr>
            <p:cNvGrpSpPr/>
            <p:nvPr/>
          </p:nvGrpSpPr>
          <p:grpSpPr>
            <a:xfrm>
              <a:off x="78719" y="3134632"/>
              <a:ext cx="1336132" cy="1167283"/>
              <a:chOff x="5944688" y="3362188"/>
              <a:chExt cx="1336132" cy="1167283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E6018656-1CEE-4D6B-BF3A-BA818654DBE1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92D7320F-A7A8-41C1-BF0E-690ACCB02DFE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ED7AA1E9-86A1-42A4-A760-E31B30982C4B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CC3B274F-915F-4A86-9EE5-24D067C02701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EFC5EA3F-C1D1-4B79-ABE4-410953D17103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C6395520-F299-4D15-A25F-2D9FBA0D7242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99E989CC-F7AE-4E04-919E-ED3F94996BC4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06A59554-1466-417E-82C3-B1507F944A85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B9C433D4-447F-4663-A152-5291F17A21B8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四角形: 上の 2 つの角を丸める 173">
                  <a:extLst>
                    <a:ext uri="{FF2B5EF4-FFF2-40B4-BE49-F238E27FC236}">
                      <a16:creationId xmlns:a16="http://schemas.microsoft.com/office/drawing/2014/main" id="{F10EBA2E-56C6-4A35-BE2D-56F7069041B4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上の 2 つの角を丸める 174">
                  <a:extLst>
                    <a:ext uri="{FF2B5EF4-FFF2-40B4-BE49-F238E27FC236}">
                      <a16:creationId xmlns:a16="http://schemas.microsoft.com/office/drawing/2014/main" id="{63D69010-9742-444D-B306-C350EC2829AE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C6CBEE4B-3050-4393-BD7C-DAABECAE1AC4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04E1E693-8A29-4F97-9F82-6A4F45AF6ECF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72D60737-45E1-4100-BCE4-C20BC202FF75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64C0F59E-9598-48CD-9F4B-1813337F9356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四角形: 上の 2 つの角を丸める 167">
                  <a:extLst>
                    <a:ext uri="{FF2B5EF4-FFF2-40B4-BE49-F238E27FC236}">
                      <a16:creationId xmlns:a16="http://schemas.microsoft.com/office/drawing/2014/main" id="{C820732D-D063-4458-A35D-690A97817FB1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FCA45360-96FC-4F02-99EF-30DCADE8A494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四角形: 上の 2 つの角を丸める 169">
                  <a:extLst>
                    <a:ext uri="{FF2B5EF4-FFF2-40B4-BE49-F238E27FC236}">
                      <a16:creationId xmlns:a16="http://schemas.microsoft.com/office/drawing/2014/main" id="{D4BFE1D5-7326-4609-A4C9-A4D689EB42E3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四角形: 上の 2 つの角を丸める 170">
                  <a:extLst>
                    <a:ext uri="{FF2B5EF4-FFF2-40B4-BE49-F238E27FC236}">
                      <a16:creationId xmlns:a16="http://schemas.microsoft.com/office/drawing/2014/main" id="{15A089BD-7701-45F6-8952-D162F533BBBA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3DBE2E45-FCD9-49AF-972F-CEA3CC109DB6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D0FD5D1B-2E5B-4AF7-9B23-2B0AE2EBFC4A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C728D377-E4A8-414C-BE98-15919C2A6EB7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CBC0157B-6BD6-4193-BC11-E7C0E619D94E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B50D065E-C7D4-4693-94F7-40D0E34238FB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1A3BED4D-95E1-45A9-863D-D53565A89962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46D6A7BB-96AF-4D59-A493-E44827DD3368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A770E427-4F8A-4274-B557-4B10957A3B63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F46EB1EB-8991-4FAC-ABD4-8BA3F6A8DDA3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25448D81-4888-44C7-B7E3-78BD7E7CFC15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四角形: 上の 2 つの角を丸める 157">
                  <a:extLst>
                    <a:ext uri="{FF2B5EF4-FFF2-40B4-BE49-F238E27FC236}">
                      <a16:creationId xmlns:a16="http://schemas.microsoft.com/office/drawing/2014/main" id="{A6C1DB13-9ACD-4D7D-812F-15AEAABA64DD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630C9909-2777-413A-BDA8-079409DA3481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4936F7AC-57F9-448B-B958-73542F0D4EE9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C074166D-AB0B-4B95-8628-E8228923F820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150" name="四角形: 上の 2 つの角を丸める 149">
                  <a:extLst>
                    <a:ext uri="{FF2B5EF4-FFF2-40B4-BE49-F238E27FC236}">
                      <a16:creationId xmlns:a16="http://schemas.microsoft.com/office/drawing/2014/main" id="{FA1720B4-32D3-4B72-93BD-7717B1AA543B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四角形: 上の 2 つの角を丸める 150">
                  <a:extLst>
                    <a:ext uri="{FF2B5EF4-FFF2-40B4-BE49-F238E27FC236}">
                      <a16:creationId xmlns:a16="http://schemas.microsoft.com/office/drawing/2014/main" id="{9009A0FC-05B2-4319-9DC3-7CD1398EE682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四角形: 上の 2 つの角を丸める 151">
                  <a:extLst>
                    <a:ext uri="{FF2B5EF4-FFF2-40B4-BE49-F238E27FC236}">
                      <a16:creationId xmlns:a16="http://schemas.microsoft.com/office/drawing/2014/main" id="{8D5E6F09-F6FB-4916-9BA9-0225688F4B61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上の 2 つの角を丸める 152">
                  <a:extLst>
                    <a:ext uri="{FF2B5EF4-FFF2-40B4-BE49-F238E27FC236}">
                      <a16:creationId xmlns:a16="http://schemas.microsoft.com/office/drawing/2014/main" id="{B7AD9EA8-7019-4EF1-982C-D5E6AE3E74DB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C0E99E41-3FB2-4213-8DDB-A8319D87D696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A36658B9-96F8-4BB7-9028-6AC9832082A0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D2A56440-37EE-4175-BD3E-92CE275D328E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9A63F48A-32CF-409F-B725-B29D9646EACA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C9DFD0AF-B607-49B5-A323-6A2EEB3AE62D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7CC5216A-6F0A-4C33-A84A-5F78C96E4AE2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6F0A8FF4-F142-4C4E-9987-F2E5A801E40B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F206FC33-8784-4505-B80D-0B2D9689FA28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4C036521-3611-497F-82F9-2A1F17360187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E53E5DED-E358-4DBF-9988-CDD45A4A6FB3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C96DAA8A-FD50-4CEA-B4DC-4868983061AB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4" name="月 123">
              <a:extLst>
                <a:ext uri="{FF2B5EF4-FFF2-40B4-BE49-F238E27FC236}">
                  <a16:creationId xmlns:a16="http://schemas.microsoft.com/office/drawing/2014/main" id="{1C9E32D4-4EAF-43EF-91EF-5E9075C7DEA8}"/>
                </a:ext>
              </a:extLst>
            </p:cNvPr>
            <p:cNvSpPr/>
            <p:nvPr/>
          </p:nvSpPr>
          <p:spPr>
            <a:xfrm>
              <a:off x="-318516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月 124">
              <a:extLst>
                <a:ext uri="{FF2B5EF4-FFF2-40B4-BE49-F238E27FC236}">
                  <a16:creationId xmlns:a16="http://schemas.microsoft.com/office/drawing/2014/main" id="{B702B023-F87C-49EC-AFB1-A8751995A959}"/>
                </a:ext>
              </a:extLst>
            </p:cNvPr>
            <p:cNvSpPr/>
            <p:nvPr/>
          </p:nvSpPr>
          <p:spPr>
            <a:xfrm flipH="1">
              <a:off x="1579657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月 125">
              <a:extLst>
                <a:ext uri="{FF2B5EF4-FFF2-40B4-BE49-F238E27FC236}">
                  <a16:creationId xmlns:a16="http://schemas.microsoft.com/office/drawing/2014/main" id="{7B29D410-C3EF-4654-8184-29E70BFD2CDB}"/>
                </a:ext>
              </a:extLst>
            </p:cNvPr>
            <p:cNvSpPr/>
            <p:nvPr/>
          </p:nvSpPr>
          <p:spPr>
            <a:xfrm rot="15300000">
              <a:off x="160717" y="1273933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月 126">
              <a:extLst>
                <a:ext uri="{FF2B5EF4-FFF2-40B4-BE49-F238E27FC236}">
                  <a16:creationId xmlns:a16="http://schemas.microsoft.com/office/drawing/2014/main" id="{FAD15A51-DCAD-4390-B740-BF60359B4AD3}"/>
                </a:ext>
              </a:extLst>
            </p:cNvPr>
            <p:cNvSpPr/>
            <p:nvPr/>
          </p:nvSpPr>
          <p:spPr>
            <a:xfrm rot="17100000">
              <a:off x="1174177" y="1273934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0D196128-4581-4845-A358-0C39719DB66D}"/>
                </a:ext>
              </a:extLst>
            </p:cNvPr>
            <p:cNvSpPr/>
            <p:nvPr/>
          </p:nvSpPr>
          <p:spPr>
            <a:xfrm>
              <a:off x="-306131" y="773048"/>
              <a:ext cx="2105882" cy="1166629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27ED2A6D-649E-44AC-9198-C58503E383C7}"/>
                </a:ext>
              </a:extLst>
            </p:cNvPr>
            <p:cNvSpPr/>
            <p:nvPr/>
          </p:nvSpPr>
          <p:spPr>
            <a:xfrm>
              <a:off x="649766" y="2426507"/>
              <a:ext cx="207033" cy="86264"/>
            </a:xfrm>
            <a:custGeom>
              <a:avLst/>
              <a:gdLst>
                <a:gd name="connsiteX0" fmla="*/ 157710 w 315419"/>
                <a:gd name="connsiteY0" fmla="*/ 0 h 425921"/>
                <a:gd name="connsiteX1" fmla="*/ 160312 w 315419"/>
                <a:gd name="connsiteY1" fmla="*/ 1026 h 425921"/>
                <a:gd name="connsiteX2" fmla="*/ 315419 w 315419"/>
                <a:gd name="connsiteY2" fmla="*/ 212960 h 425921"/>
                <a:gd name="connsiteX3" fmla="*/ 160312 w 315419"/>
                <a:gd name="connsiteY3" fmla="*/ 424894 h 425921"/>
                <a:gd name="connsiteX4" fmla="*/ 157710 w 315419"/>
                <a:gd name="connsiteY4" fmla="*/ 425921 h 425921"/>
                <a:gd name="connsiteX5" fmla="*/ 155107 w 315419"/>
                <a:gd name="connsiteY5" fmla="*/ 424894 h 425921"/>
                <a:gd name="connsiteX6" fmla="*/ 0 w 315419"/>
                <a:gd name="connsiteY6" fmla="*/ 212960 h 425921"/>
                <a:gd name="connsiteX7" fmla="*/ 155107 w 315419"/>
                <a:gd name="connsiteY7" fmla="*/ 1026 h 4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419" h="425921">
                  <a:moveTo>
                    <a:pt x="157710" y="0"/>
                  </a:moveTo>
                  <a:lnTo>
                    <a:pt x="160312" y="1026"/>
                  </a:lnTo>
                  <a:cubicBezTo>
                    <a:pt x="253893" y="46956"/>
                    <a:pt x="315419" y="124738"/>
                    <a:pt x="315419" y="212960"/>
                  </a:cubicBezTo>
                  <a:cubicBezTo>
                    <a:pt x="315419" y="301182"/>
                    <a:pt x="253893" y="378964"/>
                    <a:pt x="160312" y="424894"/>
                  </a:cubicBezTo>
                  <a:lnTo>
                    <a:pt x="157710" y="425921"/>
                  </a:lnTo>
                  <a:lnTo>
                    <a:pt x="155107" y="424894"/>
                  </a:lnTo>
                  <a:cubicBezTo>
                    <a:pt x="61527" y="378964"/>
                    <a:pt x="0" y="301182"/>
                    <a:pt x="0" y="212960"/>
                  </a:cubicBezTo>
                  <a:cubicBezTo>
                    <a:pt x="0" y="124738"/>
                    <a:pt x="61527" y="46956"/>
                    <a:pt x="155107" y="10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932">
              <a:extLst>
                <a:ext uri="{FF2B5EF4-FFF2-40B4-BE49-F238E27FC236}">
                  <a16:creationId xmlns:a16="http://schemas.microsoft.com/office/drawing/2014/main" id="{9093686C-4811-4650-ACD4-ED388B1F8441}"/>
                </a:ext>
              </a:extLst>
            </p:cNvPr>
            <p:cNvSpPr/>
            <p:nvPr/>
          </p:nvSpPr>
          <p:spPr>
            <a:xfrm rot="10800000">
              <a:off x="450878" y="2576513"/>
              <a:ext cx="604810" cy="358146"/>
            </a:xfrm>
            <a:custGeom>
              <a:avLst/>
              <a:gdLst>
                <a:gd name="connsiteX0" fmla="*/ 0 w 761563"/>
                <a:gd name="connsiteY0" fmla="*/ 582591 h 1165181"/>
                <a:gd name="connsiteX1" fmla="*/ 380782 w 761563"/>
                <a:gd name="connsiteY1" fmla="*/ 0 h 1165181"/>
                <a:gd name="connsiteX2" fmla="*/ 761564 w 761563"/>
                <a:gd name="connsiteY2" fmla="*/ 582591 h 1165181"/>
                <a:gd name="connsiteX3" fmla="*/ 380782 w 761563"/>
                <a:gd name="connsiteY3" fmla="*/ 1165182 h 1165181"/>
                <a:gd name="connsiteX4" fmla="*/ 0 w 761563"/>
                <a:gd name="connsiteY4" fmla="*/ 582591 h 1165181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2144823"/>
                <a:gd name="connsiteX1" fmla="*/ 380782 w 761564"/>
                <a:gd name="connsiteY1" fmla="*/ 0 h 2144823"/>
                <a:gd name="connsiteX2" fmla="*/ 761564 w 761564"/>
                <a:gd name="connsiteY2" fmla="*/ 582591 h 2144823"/>
                <a:gd name="connsiteX3" fmla="*/ 365154 w 761564"/>
                <a:gd name="connsiteY3" fmla="*/ 2144823 h 2144823"/>
                <a:gd name="connsiteX4" fmla="*/ 0 w 761564"/>
                <a:gd name="connsiteY4" fmla="*/ 582591 h 2144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564" h="2144823">
                  <a:moveTo>
                    <a:pt x="0" y="582591"/>
                  </a:moveTo>
                  <a:cubicBezTo>
                    <a:pt x="0" y="260835"/>
                    <a:pt x="170482" y="0"/>
                    <a:pt x="380782" y="0"/>
                  </a:cubicBezTo>
                  <a:cubicBezTo>
                    <a:pt x="591082" y="0"/>
                    <a:pt x="761564" y="260835"/>
                    <a:pt x="761564" y="582591"/>
                  </a:cubicBezTo>
                  <a:cubicBezTo>
                    <a:pt x="761564" y="904347"/>
                    <a:pt x="575454" y="2144823"/>
                    <a:pt x="365154" y="2144823"/>
                  </a:cubicBezTo>
                  <a:cubicBezTo>
                    <a:pt x="154854" y="2144823"/>
                    <a:pt x="0" y="904347"/>
                    <a:pt x="0" y="58259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FAB1AC6B-72E0-4BB6-9C25-E90723980FCE}"/>
                </a:ext>
              </a:extLst>
            </p:cNvPr>
            <p:cNvSpPr/>
            <p:nvPr/>
          </p:nvSpPr>
          <p:spPr>
            <a:xfrm>
              <a:off x="71531" y="2007672"/>
              <a:ext cx="269542" cy="951102"/>
            </a:xfrm>
            <a:custGeom>
              <a:avLst/>
              <a:gdLst>
                <a:gd name="connsiteX0" fmla="*/ 16288 w 269542"/>
                <a:gd name="connsiteY0" fmla="*/ 0 h 951102"/>
                <a:gd name="connsiteX1" fmla="*/ 253255 w 269542"/>
                <a:gd name="connsiteY1" fmla="*/ 0 h 951102"/>
                <a:gd name="connsiteX2" fmla="*/ 253255 w 269542"/>
                <a:gd name="connsiteY2" fmla="*/ 125838 h 951102"/>
                <a:gd name="connsiteX3" fmla="*/ 239370 w 269542"/>
                <a:gd name="connsiteY3" fmla="*/ 235945 h 951102"/>
                <a:gd name="connsiteX4" fmla="*/ 253254 w 269542"/>
                <a:gd name="connsiteY4" fmla="*/ 251674 h 951102"/>
                <a:gd name="connsiteX5" fmla="*/ 253255 w 269542"/>
                <a:gd name="connsiteY5" fmla="*/ 251674 h 951102"/>
                <a:gd name="connsiteX6" fmla="*/ 253255 w 269542"/>
                <a:gd name="connsiteY6" fmla="*/ 377512 h 951102"/>
                <a:gd name="connsiteX7" fmla="*/ 239370 w 269542"/>
                <a:gd name="connsiteY7" fmla="*/ 487619 h 951102"/>
                <a:gd name="connsiteX8" fmla="*/ 251805 w 269542"/>
                <a:gd name="connsiteY8" fmla="*/ 501706 h 951102"/>
                <a:gd name="connsiteX9" fmla="*/ 253255 w 269542"/>
                <a:gd name="connsiteY9" fmla="*/ 501706 h 951102"/>
                <a:gd name="connsiteX10" fmla="*/ 253255 w 269542"/>
                <a:gd name="connsiteY10" fmla="*/ 627544 h 951102"/>
                <a:gd name="connsiteX11" fmla="*/ 239370 w 269542"/>
                <a:gd name="connsiteY11" fmla="*/ 737652 h 951102"/>
                <a:gd name="connsiteX12" fmla="*/ 253254 w 269542"/>
                <a:gd name="connsiteY12" fmla="*/ 753380 h 951102"/>
                <a:gd name="connsiteX13" fmla="*/ 253255 w 269542"/>
                <a:gd name="connsiteY13" fmla="*/ 753380 h 951102"/>
                <a:gd name="connsiteX14" fmla="*/ 253255 w 269542"/>
                <a:gd name="connsiteY14" fmla="*/ 879218 h 951102"/>
                <a:gd name="connsiteX15" fmla="*/ 253255 w 269542"/>
                <a:gd name="connsiteY15" fmla="*/ 942137 h 951102"/>
                <a:gd name="connsiteX16" fmla="*/ 247603 w 269542"/>
                <a:gd name="connsiteY16" fmla="*/ 951102 h 951102"/>
                <a:gd name="connsiteX17" fmla="*/ 180812 w 269542"/>
                <a:gd name="connsiteY17" fmla="*/ 917617 h 951102"/>
                <a:gd name="connsiteX18" fmla="*/ 94787 w 269542"/>
                <a:gd name="connsiteY18" fmla="*/ 863227 h 951102"/>
                <a:gd name="connsiteX19" fmla="*/ 22020 w 269542"/>
                <a:gd name="connsiteY19" fmla="*/ 806596 h 951102"/>
                <a:gd name="connsiteX20" fmla="*/ 28220 w 269542"/>
                <a:gd name="connsiteY20" fmla="*/ 796637 h 951102"/>
                <a:gd name="connsiteX21" fmla="*/ 30173 w 269542"/>
                <a:gd name="connsiteY21" fmla="*/ 769110 h 951102"/>
                <a:gd name="connsiteX22" fmla="*/ 16289 w 269542"/>
                <a:gd name="connsiteY22" fmla="*/ 753381 h 951102"/>
                <a:gd name="connsiteX23" fmla="*/ 16288 w 269542"/>
                <a:gd name="connsiteY23" fmla="*/ 753381 h 951102"/>
                <a:gd name="connsiteX24" fmla="*/ 16288 w 269542"/>
                <a:gd name="connsiteY24" fmla="*/ 627544 h 951102"/>
                <a:gd name="connsiteX25" fmla="*/ 30173 w 269542"/>
                <a:gd name="connsiteY25" fmla="*/ 517436 h 951102"/>
                <a:gd name="connsiteX26" fmla="*/ 17738 w 269542"/>
                <a:gd name="connsiteY26" fmla="*/ 503349 h 951102"/>
                <a:gd name="connsiteX27" fmla="*/ 16288 w 269542"/>
                <a:gd name="connsiteY27" fmla="*/ 503349 h 951102"/>
                <a:gd name="connsiteX28" fmla="*/ 16288 w 269542"/>
                <a:gd name="connsiteY28" fmla="*/ 377512 h 951102"/>
                <a:gd name="connsiteX29" fmla="*/ 30173 w 269542"/>
                <a:gd name="connsiteY29" fmla="*/ 267404 h 951102"/>
                <a:gd name="connsiteX30" fmla="*/ 16289 w 269542"/>
                <a:gd name="connsiteY30" fmla="*/ 251675 h 951102"/>
                <a:gd name="connsiteX31" fmla="*/ 16288 w 269542"/>
                <a:gd name="connsiteY31" fmla="*/ 251675 h 951102"/>
                <a:gd name="connsiteX32" fmla="*/ 16288 w 269542"/>
                <a:gd name="connsiteY32" fmla="*/ 125838 h 951102"/>
                <a:gd name="connsiteX33" fmla="*/ 16288 w 269542"/>
                <a:gd name="connsiteY33" fmla="*/ 0 h 951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69542" h="951102">
                  <a:moveTo>
                    <a:pt x="16288" y="0"/>
                  </a:moveTo>
                  <a:lnTo>
                    <a:pt x="253255" y="0"/>
                  </a:lnTo>
                  <a:cubicBezTo>
                    <a:pt x="309676" y="41945"/>
                    <a:pt x="196835" y="83891"/>
                    <a:pt x="253255" y="125838"/>
                  </a:cubicBezTo>
                  <a:cubicBezTo>
                    <a:pt x="302623" y="162540"/>
                    <a:pt x="222400" y="199242"/>
                    <a:pt x="239370" y="235945"/>
                  </a:cubicBezTo>
                  <a:lnTo>
                    <a:pt x="253254" y="251674"/>
                  </a:lnTo>
                  <a:lnTo>
                    <a:pt x="253255" y="251674"/>
                  </a:lnTo>
                  <a:cubicBezTo>
                    <a:pt x="309676" y="293620"/>
                    <a:pt x="196835" y="335565"/>
                    <a:pt x="253255" y="377512"/>
                  </a:cubicBezTo>
                  <a:cubicBezTo>
                    <a:pt x="302623" y="414215"/>
                    <a:pt x="222400" y="450917"/>
                    <a:pt x="239370" y="487619"/>
                  </a:cubicBezTo>
                  <a:lnTo>
                    <a:pt x="251805" y="501706"/>
                  </a:lnTo>
                  <a:lnTo>
                    <a:pt x="253255" y="501706"/>
                  </a:lnTo>
                  <a:cubicBezTo>
                    <a:pt x="309676" y="543652"/>
                    <a:pt x="196835" y="585598"/>
                    <a:pt x="253255" y="627544"/>
                  </a:cubicBezTo>
                  <a:cubicBezTo>
                    <a:pt x="302623" y="664247"/>
                    <a:pt x="222400" y="700949"/>
                    <a:pt x="239370" y="737652"/>
                  </a:cubicBezTo>
                  <a:lnTo>
                    <a:pt x="253254" y="753380"/>
                  </a:lnTo>
                  <a:lnTo>
                    <a:pt x="253255" y="753380"/>
                  </a:lnTo>
                  <a:cubicBezTo>
                    <a:pt x="309676" y="795326"/>
                    <a:pt x="196835" y="837272"/>
                    <a:pt x="253255" y="879218"/>
                  </a:cubicBezTo>
                  <a:cubicBezTo>
                    <a:pt x="281466" y="900191"/>
                    <a:pt x="267361" y="921164"/>
                    <a:pt x="253255" y="942137"/>
                  </a:cubicBezTo>
                  <a:lnTo>
                    <a:pt x="247603" y="951102"/>
                  </a:lnTo>
                  <a:lnTo>
                    <a:pt x="180812" y="917617"/>
                  </a:lnTo>
                  <a:cubicBezTo>
                    <a:pt x="151245" y="900901"/>
                    <a:pt x="122541" y="882740"/>
                    <a:pt x="94787" y="863227"/>
                  </a:cubicBezTo>
                  <a:lnTo>
                    <a:pt x="22020" y="806596"/>
                  </a:lnTo>
                  <a:lnTo>
                    <a:pt x="28220" y="796637"/>
                  </a:lnTo>
                  <a:cubicBezTo>
                    <a:pt x="32584" y="787462"/>
                    <a:pt x="34416" y="778286"/>
                    <a:pt x="30173" y="769110"/>
                  </a:cubicBezTo>
                  <a:lnTo>
                    <a:pt x="16289" y="753381"/>
                  </a:lnTo>
                  <a:lnTo>
                    <a:pt x="16288" y="753381"/>
                  </a:lnTo>
                  <a:cubicBezTo>
                    <a:pt x="-40132" y="711436"/>
                    <a:pt x="72709" y="669490"/>
                    <a:pt x="16288" y="627544"/>
                  </a:cubicBezTo>
                  <a:cubicBezTo>
                    <a:pt x="-33080" y="590841"/>
                    <a:pt x="47143" y="554139"/>
                    <a:pt x="30173" y="517436"/>
                  </a:cubicBezTo>
                  <a:lnTo>
                    <a:pt x="17738" y="503349"/>
                  </a:lnTo>
                  <a:lnTo>
                    <a:pt x="16288" y="503349"/>
                  </a:lnTo>
                  <a:cubicBezTo>
                    <a:pt x="-40132" y="461403"/>
                    <a:pt x="72709" y="419458"/>
                    <a:pt x="16288" y="377512"/>
                  </a:cubicBezTo>
                  <a:cubicBezTo>
                    <a:pt x="-33080" y="340809"/>
                    <a:pt x="47143" y="304106"/>
                    <a:pt x="30173" y="267404"/>
                  </a:cubicBezTo>
                  <a:lnTo>
                    <a:pt x="16289" y="251675"/>
                  </a:lnTo>
                  <a:lnTo>
                    <a:pt x="16288" y="251675"/>
                  </a:lnTo>
                  <a:cubicBezTo>
                    <a:pt x="-40132" y="209729"/>
                    <a:pt x="72709" y="167783"/>
                    <a:pt x="16288" y="125838"/>
                  </a:cubicBezTo>
                  <a:cubicBezTo>
                    <a:pt x="-40132" y="83891"/>
                    <a:pt x="72709" y="41945"/>
                    <a:pt x="1628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0D814D5A-6286-4A41-9B98-D5E72E99D58B}"/>
                </a:ext>
              </a:extLst>
            </p:cNvPr>
            <p:cNvSpPr/>
            <p:nvPr/>
          </p:nvSpPr>
          <p:spPr>
            <a:xfrm>
              <a:off x="1167938" y="2007672"/>
              <a:ext cx="269542" cy="952294"/>
            </a:xfrm>
            <a:custGeom>
              <a:avLst/>
              <a:gdLst>
                <a:gd name="connsiteX0" fmla="*/ 16288 w 269542"/>
                <a:gd name="connsiteY0" fmla="*/ 0 h 952294"/>
                <a:gd name="connsiteX1" fmla="*/ 253255 w 269542"/>
                <a:gd name="connsiteY1" fmla="*/ 0 h 952294"/>
                <a:gd name="connsiteX2" fmla="*/ 253255 w 269542"/>
                <a:gd name="connsiteY2" fmla="*/ 125838 h 952294"/>
                <a:gd name="connsiteX3" fmla="*/ 239370 w 269542"/>
                <a:gd name="connsiteY3" fmla="*/ 235945 h 952294"/>
                <a:gd name="connsiteX4" fmla="*/ 253254 w 269542"/>
                <a:gd name="connsiteY4" fmla="*/ 251674 h 952294"/>
                <a:gd name="connsiteX5" fmla="*/ 253255 w 269542"/>
                <a:gd name="connsiteY5" fmla="*/ 251674 h 952294"/>
                <a:gd name="connsiteX6" fmla="*/ 253255 w 269542"/>
                <a:gd name="connsiteY6" fmla="*/ 377512 h 952294"/>
                <a:gd name="connsiteX7" fmla="*/ 239370 w 269542"/>
                <a:gd name="connsiteY7" fmla="*/ 487619 h 952294"/>
                <a:gd name="connsiteX8" fmla="*/ 251804 w 269542"/>
                <a:gd name="connsiteY8" fmla="*/ 501706 h 952294"/>
                <a:gd name="connsiteX9" fmla="*/ 253255 w 269542"/>
                <a:gd name="connsiteY9" fmla="*/ 501706 h 952294"/>
                <a:gd name="connsiteX10" fmla="*/ 253255 w 269542"/>
                <a:gd name="connsiteY10" fmla="*/ 627544 h 952294"/>
                <a:gd name="connsiteX11" fmla="*/ 239370 w 269542"/>
                <a:gd name="connsiteY11" fmla="*/ 737652 h 952294"/>
                <a:gd name="connsiteX12" fmla="*/ 253254 w 269542"/>
                <a:gd name="connsiteY12" fmla="*/ 753380 h 952294"/>
                <a:gd name="connsiteX13" fmla="*/ 253255 w 269542"/>
                <a:gd name="connsiteY13" fmla="*/ 753380 h 952294"/>
                <a:gd name="connsiteX14" fmla="*/ 267140 w 269542"/>
                <a:gd name="connsiteY14" fmla="*/ 769110 h 952294"/>
                <a:gd name="connsiteX15" fmla="*/ 268384 w 269542"/>
                <a:gd name="connsiteY15" fmla="*/ 778976 h 952294"/>
                <a:gd name="connsiteX16" fmla="*/ 245398 w 269542"/>
                <a:gd name="connsiteY16" fmla="*/ 800718 h 952294"/>
                <a:gd name="connsiteX17" fmla="*/ 79053 w 269542"/>
                <a:gd name="connsiteY17" fmla="*/ 917617 h 952294"/>
                <a:gd name="connsiteX18" fmla="*/ 9885 w 269542"/>
                <a:gd name="connsiteY18" fmla="*/ 952294 h 952294"/>
                <a:gd name="connsiteX19" fmla="*/ 16288 w 269542"/>
                <a:gd name="connsiteY19" fmla="*/ 942137 h 952294"/>
                <a:gd name="connsiteX20" fmla="*/ 16288 w 269542"/>
                <a:gd name="connsiteY20" fmla="*/ 879218 h 952294"/>
                <a:gd name="connsiteX21" fmla="*/ 30173 w 269542"/>
                <a:gd name="connsiteY21" fmla="*/ 769110 h 952294"/>
                <a:gd name="connsiteX22" fmla="*/ 16289 w 269542"/>
                <a:gd name="connsiteY22" fmla="*/ 753381 h 952294"/>
                <a:gd name="connsiteX23" fmla="*/ 16288 w 269542"/>
                <a:gd name="connsiteY23" fmla="*/ 753381 h 952294"/>
                <a:gd name="connsiteX24" fmla="*/ 16288 w 269542"/>
                <a:gd name="connsiteY24" fmla="*/ 627544 h 952294"/>
                <a:gd name="connsiteX25" fmla="*/ 30173 w 269542"/>
                <a:gd name="connsiteY25" fmla="*/ 517436 h 952294"/>
                <a:gd name="connsiteX26" fmla="*/ 17738 w 269542"/>
                <a:gd name="connsiteY26" fmla="*/ 503349 h 952294"/>
                <a:gd name="connsiteX27" fmla="*/ 16288 w 269542"/>
                <a:gd name="connsiteY27" fmla="*/ 503349 h 952294"/>
                <a:gd name="connsiteX28" fmla="*/ 16288 w 269542"/>
                <a:gd name="connsiteY28" fmla="*/ 377512 h 952294"/>
                <a:gd name="connsiteX29" fmla="*/ 30173 w 269542"/>
                <a:gd name="connsiteY29" fmla="*/ 267404 h 952294"/>
                <a:gd name="connsiteX30" fmla="*/ 16289 w 269542"/>
                <a:gd name="connsiteY30" fmla="*/ 251675 h 952294"/>
                <a:gd name="connsiteX31" fmla="*/ 16288 w 269542"/>
                <a:gd name="connsiteY31" fmla="*/ 251675 h 952294"/>
                <a:gd name="connsiteX32" fmla="*/ 16288 w 269542"/>
                <a:gd name="connsiteY32" fmla="*/ 125838 h 952294"/>
                <a:gd name="connsiteX33" fmla="*/ 16288 w 269542"/>
                <a:gd name="connsiteY33" fmla="*/ 0 h 952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69542" h="952294">
                  <a:moveTo>
                    <a:pt x="16288" y="0"/>
                  </a:moveTo>
                  <a:lnTo>
                    <a:pt x="253255" y="0"/>
                  </a:lnTo>
                  <a:cubicBezTo>
                    <a:pt x="309676" y="41945"/>
                    <a:pt x="196835" y="83891"/>
                    <a:pt x="253255" y="125838"/>
                  </a:cubicBezTo>
                  <a:cubicBezTo>
                    <a:pt x="302623" y="162540"/>
                    <a:pt x="222400" y="199242"/>
                    <a:pt x="239370" y="235945"/>
                  </a:cubicBezTo>
                  <a:lnTo>
                    <a:pt x="253254" y="251674"/>
                  </a:lnTo>
                  <a:lnTo>
                    <a:pt x="253255" y="251674"/>
                  </a:lnTo>
                  <a:cubicBezTo>
                    <a:pt x="309676" y="293620"/>
                    <a:pt x="196835" y="335565"/>
                    <a:pt x="253255" y="377512"/>
                  </a:cubicBezTo>
                  <a:cubicBezTo>
                    <a:pt x="302623" y="414215"/>
                    <a:pt x="222400" y="450917"/>
                    <a:pt x="239370" y="487619"/>
                  </a:cubicBezTo>
                  <a:lnTo>
                    <a:pt x="251804" y="501706"/>
                  </a:lnTo>
                  <a:lnTo>
                    <a:pt x="253255" y="501706"/>
                  </a:lnTo>
                  <a:cubicBezTo>
                    <a:pt x="309676" y="543652"/>
                    <a:pt x="196835" y="585598"/>
                    <a:pt x="253255" y="627544"/>
                  </a:cubicBezTo>
                  <a:cubicBezTo>
                    <a:pt x="302623" y="664247"/>
                    <a:pt x="222400" y="700949"/>
                    <a:pt x="239370" y="737652"/>
                  </a:cubicBezTo>
                  <a:lnTo>
                    <a:pt x="253254" y="753380"/>
                  </a:lnTo>
                  <a:lnTo>
                    <a:pt x="253255" y="753380"/>
                  </a:lnTo>
                  <a:cubicBezTo>
                    <a:pt x="260308" y="758623"/>
                    <a:pt x="264716" y="763867"/>
                    <a:pt x="267140" y="769110"/>
                  </a:cubicBezTo>
                  <a:lnTo>
                    <a:pt x="268384" y="778976"/>
                  </a:lnTo>
                  <a:lnTo>
                    <a:pt x="245398" y="800718"/>
                  </a:lnTo>
                  <a:cubicBezTo>
                    <a:pt x="193869" y="844976"/>
                    <a:pt x="138188" y="884185"/>
                    <a:pt x="79053" y="917617"/>
                  </a:cubicBezTo>
                  <a:lnTo>
                    <a:pt x="9885" y="952294"/>
                  </a:lnTo>
                  <a:lnTo>
                    <a:pt x="16288" y="942137"/>
                  </a:lnTo>
                  <a:cubicBezTo>
                    <a:pt x="30394" y="921164"/>
                    <a:pt x="44499" y="900191"/>
                    <a:pt x="16288" y="879218"/>
                  </a:cubicBezTo>
                  <a:cubicBezTo>
                    <a:pt x="-33080" y="842516"/>
                    <a:pt x="47143" y="805813"/>
                    <a:pt x="30173" y="769110"/>
                  </a:cubicBezTo>
                  <a:lnTo>
                    <a:pt x="16289" y="753381"/>
                  </a:lnTo>
                  <a:lnTo>
                    <a:pt x="16288" y="753381"/>
                  </a:lnTo>
                  <a:cubicBezTo>
                    <a:pt x="-40132" y="711436"/>
                    <a:pt x="72709" y="669490"/>
                    <a:pt x="16288" y="627544"/>
                  </a:cubicBezTo>
                  <a:cubicBezTo>
                    <a:pt x="-33080" y="590841"/>
                    <a:pt x="47143" y="554139"/>
                    <a:pt x="30173" y="517436"/>
                  </a:cubicBezTo>
                  <a:lnTo>
                    <a:pt x="17738" y="503349"/>
                  </a:lnTo>
                  <a:lnTo>
                    <a:pt x="16288" y="503349"/>
                  </a:lnTo>
                  <a:cubicBezTo>
                    <a:pt x="-40132" y="461403"/>
                    <a:pt x="72709" y="419458"/>
                    <a:pt x="16288" y="377512"/>
                  </a:cubicBezTo>
                  <a:cubicBezTo>
                    <a:pt x="-33080" y="340809"/>
                    <a:pt x="47143" y="304106"/>
                    <a:pt x="30173" y="267404"/>
                  </a:cubicBezTo>
                  <a:lnTo>
                    <a:pt x="16289" y="251675"/>
                  </a:lnTo>
                  <a:lnTo>
                    <a:pt x="16288" y="251675"/>
                  </a:lnTo>
                  <a:cubicBezTo>
                    <a:pt x="-40132" y="209729"/>
                    <a:pt x="72709" y="167783"/>
                    <a:pt x="16288" y="125838"/>
                  </a:cubicBezTo>
                  <a:cubicBezTo>
                    <a:pt x="-40132" y="83891"/>
                    <a:pt x="72709" y="41945"/>
                    <a:pt x="16288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551B71EF-2C11-4380-B0B9-B44CEA6BC492}"/>
                </a:ext>
              </a:extLst>
            </p:cNvPr>
            <p:cNvSpPr/>
            <p:nvPr/>
          </p:nvSpPr>
          <p:spPr>
            <a:xfrm>
              <a:off x="-69761" y="1895853"/>
              <a:ext cx="576977" cy="12046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0DA220D7-765A-4B38-B014-53767C1A7CF8}"/>
                </a:ext>
              </a:extLst>
            </p:cNvPr>
            <p:cNvSpPr/>
            <p:nvPr/>
          </p:nvSpPr>
          <p:spPr>
            <a:xfrm>
              <a:off x="1003389" y="1895853"/>
              <a:ext cx="576977" cy="12046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3438D564-83C7-4C6F-9D2C-D12653CA1828}"/>
              </a:ext>
            </a:extLst>
          </p:cNvPr>
          <p:cNvGrpSpPr/>
          <p:nvPr/>
        </p:nvGrpSpPr>
        <p:grpSpPr>
          <a:xfrm>
            <a:off x="4351967" y="4315938"/>
            <a:ext cx="1292432" cy="2084314"/>
            <a:chOff x="8389564" y="800102"/>
            <a:chExt cx="2605453" cy="4201828"/>
          </a:xfrm>
        </p:grpSpPr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D9EEE933-B76B-4C1A-BC89-E14990CAB3B6}"/>
                </a:ext>
              </a:extLst>
            </p:cNvPr>
            <p:cNvSpPr/>
            <p:nvPr/>
          </p:nvSpPr>
          <p:spPr>
            <a:xfrm>
              <a:off x="8389564" y="800102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1957F695-3738-4321-9EF7-7D4A35397903}"/>
                </a:ext>
              </a:extLst>
            </p:cNvPr>
            <p:cNvSpPr/>
            <p:nvPr/>
          </p:nvSpPr>
          <p:spPr>
            <a:xfrm rot="20029492" flipH="1">
              <a:off x="10121081" y="3121991"/>
              <a:ext cx="324168" cy="86757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A1C00D43-46CE-44DC-9647-45A954E99F9D}"/>
                </a:ext>
              </a:extLst>
            </p:cNvPr>
            <p:cNvSpPr/>
            <p:nvPr/>
          </p:nvSpPr>
          <p:spPr>
            <a:xfrm rot="1570508">
              <a:off x="8924193" y="3118768"/>
              <a:ext cx="324168" cy="93043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B9CCEE10-F269-4860-95B9-AB1F6733A7B0}"/>
                </a:ext>
              </a:extLst>
            </p:cNvPr>
            <p:cNvGrpSpPr/>
            <p:nvPr/>
          </p:nvGrpSpPr>
          <p:grpSpPr>
            <a:xfrm>
              <a:off x="9021670" y="4309777"/>
              <a:ext cx="1351056" cy="692153"/>
              <a:chOff x="9190078" y="4432026"/>
              <a:chExt cx="1014239" cy="692153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E6414560-F23C-4E27-8788-EF88052206C3}"/>
                  </a:ext>
                </a:extLst>
              </p:cNvPr>
              <p:cNvGrpSpPr/>
              <p:nvPr/>
            </p:nvGrpSpPr>
            <p:grpSpPr>
              <a:xfrm>
                <a:off x="9190078" y="4434485"/>
                <a:ext cx="492724" cy="689694"/>
                <a:chOff x="5339685" y="2673350"/>
                <a:chExt cx="492724" cy="689694"/>
              </a:xfrm>
              <a:solidFill>
                <a:srgbClr val="C00000"/>
              </a:solidFill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E15C7F50-08B4-4B23-A534-66BFC4B7BE49}"/>
                    </a:ext>
                  </a:extLst>
                </p:cNvPr>
                <p:cNvSpPr/>
                <p:nvPr/>
              </p:nvSpPr>
              <p:spPr>
                <a:xfrm>
                  <a:off x="5339685" y="2738132"/>
                  <a:ext cx="483264" cy="624912"/>
                </a:xfrm>
                <a:custGeom>
                  <a:avLst/>
                  <a:gdLst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26100 w 483264"/>
                    <a:gd name="connsiteY2" fmla="*/ 413122 h 624912"/>
                    <a:gd name="connsiteX3" fmla="*/ 457111 w 483264"/>
                    <a:gd name="connsiteY3" fmla="*/ 425967 h 624912"/>
                    <a:gd name="connsiteX4" fmla="*/ 470816 w 483264"/>
                    <a:gd name="connsiteY4" fmla="*/ 459055 h 624912"/>
                    <a:gd name="connsiteX5" fmla="*/ 470816 w 483264"/>
                    <a:gd name="connsiteY5" fmla="*/ 581395 h 624912"/>
                    <a:gd name="connsiteX6" fmla="*/ 427299 w 483264"/>
                    <a:gd name="connsiteY6" fmla="*/ 624912 h 624912"/>
                    <a:gd name="connsiteX7" fmla="*/ 357540 w 483264"/>
                    <a:gd name="connsiteY7" fmla="*/ 624912 h 624912"/>
                    <a:gd name="connsiteX8" fmla="*/ 219738 w 483264"/>
                    <a:gd name="connsiteY8" fmla="*/ 624912 h 624912"/>
                    <a:gd name="connsiteX9" fmla="*/ 43517 w 483264"/>
                    <a:gd name="connsiteY9" fmla="*/ 624912 h 624912"/>
                    <a:gd name="connsiteX10" fmla="*/ 0 w 483264"/>
                    <a:gd name="connsiteY10" fmla="*/ 581395 h 624912"/>
                    <a:gd name="connsiteX11" fmla="*/ 0 w 483264"/>
                    <a:gd name="connsiteY11" fmla="*/ 518587 h 624912"/>
                    <a:gd name="connsiteX12" fmla="*/ 106326 w 483264"/>
                    <a:gd name="connsiteY12" fmla="*/ 412261 h 624912"/>
                    <a:gd name="connsiteX13" fmla="*/ 159310 w 483264"/>
                    <a:gd name="connsiteY13" fmla="*/ 412261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357540 w 483264"/>
                    <a:gd name="connsiteY6" fmla="*/ 624912 h 624912"/>
                    <a:gd name="connsiteX7" fmla="*/ 219738 w 483264"/>
                    <a:gd name="connsiteY7" fmla="*/ 624912 h 624912"/>
                    <a:gd name="connsiteX8" fmla="*/ 43517 w 483264"/>
                    <a:gd name="connsiteY8" fmla="*/ 624912 h 624912"/>
                    <a:gd name="connsiteX9" fmla="*/ 0 w 483264"/>
                    <a:gd name="connsiteY9" fmla="*/ 581395 h 624912"/>
                    <a:gd name="connsiteX10" fmla="*/ 0 w 483264"/>
                    <a:gd name="connsiteY10" fmla="*/ 518587 h 624912"/>
                    <a:gd name="connsiteX11" fmla="*/ 106326 w 483264"/>
                    <a:gd name="connsiteY11" fmla="*/ 412261 h 624912"/>
                    <a:gd name="connsiteX12" fmla="*/ 159310 w 483264"/>
                    <a:gd name="connsiteY12" fmla="*/ 412261 h 624912"/>
                    <a:gd name="connsiteX13" fmla="*/ 102264 w 483264"/>
                    <a:gd name="connsiteY13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219738 w 483264"/>
                    <a:gd name="connsiteY6" fmla="*/ 624912 h 624912"/>
                    <a:gd name="connsiteX7" fmla="*/ 43517 w 483264"/>
                    <a:gd name="connsiteY7" fmla="*/ 624912 h 624912"/>
                    <a:gd name="connsiteX8" fmla="*/ 0 w 483264"/>
                    <a:gd name="connsiteY8" fmla="*/ 581395 h 624912"/>
                    <a:gd name="connsiteX9" fmla="*/ 0 w 483264"/>
                    <a:gd name="connsiteY9" fmla="*/ 518587 h 624912"/>
                    <a:gd name="connsiteX10" fmla="*/ 106326 w 483264"/>
                    <a:gd name="connsiteY10" fmla="*/ 412261 h 624912"/>
                    <a:gd name="connsiteX11" fmla="*/ 159310 w 483264"/>
                    <a:gd name="connsiteY11" fmla="*/ 412261 h 624912"/>
                    <a:gd name="connsiteX12" fmla="*/ 102264 w 483264"/>
                    <a:gd name="connsiteY12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43517 w 483264"/>
                    <a:gd name="connsiteY6" fmla="*/ 624912 h 624912"/>
                    <a:gd name="connsiteX7" fmla="*/ 0 w 483264"/>
                    <a:gd name="connsiteY7" fmla="*/ 581395 h 624912"/>
                    <a:gd name="connsiteX8" fmla="*/ 0 w 483264"/>
                    <a:gd name="connsiteY8" fmla="*/ 518587 h 624912"/>
                    <a:gd name="connsiteX9" fmla="*/ 106326 w 483264"/>
                    <a:gd name="connsiteY9" fmla="*/ 412261 h 624912"/>
                    <a:gd name="connsiteX10" fmla="*/ 159310 w 483264"/>
                    <a:gd name="connsiteY10" fmla="*/ 412261 h 624912"/>
                    <a:gd name="connsiteX11" fmla="*/ 102264 w 483264"/>
                    <a:gd name="connsiteY11" fmla="*/ 0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3264" h="624912">
                      <a:moveTo>
                        <a:pt x="102264" y="0"/>
                      </a:moveTo>
                      <a:lnTo>
                        <a:pt x="483264" y="0"/>
                      </a:lnTo>
                      <a:lnTo>
                        <a:pt x="457111" y="425967"/>
                      </a:lnTo>
                      <a:cubicBezTo>
                        <a:pt x="465579" y="434435"/>
                        <a:pt x="470816" y="446133"/>
                        <a:pt x="470816" y="459055"/>
                      </a:cubicBezTo>
                      <a:lnTo>
                        <a:pt x="470816" y="581395"/>
                      </a:lnTo>
                      <a:cubicBezTo>
                        <a:pt x="470816" y="605429"/>
                        <a:pt x="451333" y="624912"/>
                        <a:pt x="427299" y="624912"/>
                      </a:cubicBezTo>
                      <a:lnTo>
                        <a:pt x="43517" y="624912"/>
                      </a:lnTo>
                      <a:cubicBezTo>
                        <a:pt x="19483" y="624912"/>
                        <a:pt x="0" y="605429"/>
                        <a:pt x="0" y="581395"/>
                      </a:cubicBezTo>
                      <a:lnTo>
                        <a:pt x="0" y="518587"/>
                      </a:lnTo>
                      <a:cubicBezTo>
                        <a:pt x="0" y="459865"/>
                        <a:pt x="47604" y="412261"/>
                        <a:pt x="106326" y="412261"/>
                      </a:cubicBezTo>
                      <a:lnTo>
                        <a:pt x="159310" y="412261"/>
                      </a:lnTo>
                      <a:lnTo>
                        <a:pt x="10226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055EC652-B8B8-4CE1-9E2A-022AE5AF364C}"/>
                    </a:ext>
                  </a:extLst>
                </p:cNvPr>
                <p:cNvSpPr/>
                <p:nvPr/>
              </p:nvSpPr>
              <p:spPr>
                <a:xfrm>
                  <a:off x="5345112" y="2738132"/>
                  <a:ext cx="483264" cy="624912"/>
                </a:xfrm>
                <a:custGeom>
                  <a:avLst/>
                  <a:gdLst>
                    <a:gd name="connsiteX0" fmla="*/ 460840 w 483264"/>
                    <a:gd name="connsiteY0" fmla="*/ 605480 h 624912"/>
                    <a:gd name="connsiteX1" fmla="*/ 458071 w 483264"/>
                    <a:gd name="connsiteY1" fmla="*/ 612166 h 624912"/>
                    <a:gd name="connsiteX2" fmla="*/ 427299 w 483264"/>
                    <a:gd name="connsiteY2" fmla="*/ 624912 h 624912"/>
                    <a:gd name="connsiteX3" fmla="*/ 413148 w 483264"/>
                    <a:gd name="connsiteY3" fmla="*/ 624912 h 624912"/>
                    <a:gd name="connsiteX4" fmla="*/ 413148 w 483264"/>
                    <a:gd name="connsiteY4" fmla="*/ 616859 h 624912"/>
                    <a:gd name="connsiteX5" fmla="*/ 426209 w 483264"/>
                    <a:gd name="connsiteY5" fmla="*/ 616859 h 624912"/>
                    <a:gd name="connsiteX6" fmla="*/ 451551 w 483264"/>
                    <a:gd name="connsiteY6" fmla="*/ 611743 h 624912"/>
                    <a:gd name="connsiteX7" fmla="*/ 330826 w 483264"/>
                    <a:gd name="connsiteY7" fmla="*/ 582642 h 624912"/>
                    <a:gd name="connsiteX8" fmla="*/ 341038 w 483264"/>
                    <a:gd name="connsiteY8" fmla="*/ 597790 h 624912"/>
                    <a:gd name="connsiteX9" fmla="*/ 387075 w 483264"/>
                    <a:gd name="connsiteY9" fmla="*/ 616859 h 624912"/>
                    <a:gd name="connsiteX10" fmla="*/ 400136 w 483264"/>
                    <a:gd name="connsiteY10" fmla="*/ 616859 h 624912"/>
                    <a:gd name="connsiteX11" fmla="*/ 400136 w 483264"/>
                    <a:gd name="connsiteY11" fmla="*/ 624912 h 624912"/>
                    <a:gd name="connsiteX12" fmla="*/ 261514 w 483264"/>
                    <a:gd name="connsiteY12" fmla="*/ 624912 h 624912"/>
                    <a:gd name="connsiteX13" fmla="*/ 261514 w 483264"/>
                    <a:gd name="connsiteY13" fmla="*/ 616859 h 624912"/>
                    <a:gd name="connsiteX14" fmla="*/ 274575 w 483264"/>
                    <a:gd name="connsiteY14" fmla="*/ 616859 h 624912"/>
                    <a:gd name="connsiteX15" fmla="*/ 320612 w 483264"/>
                    <a:gd name="connsiteY15" fmla="*/ 597790 h 624912"/>
                    <a:gd name="connsiteX16" fmla="*/ 179192 w 483264"/>
                    <a:gd name="connsiteY16" fmla="*/ 582642 h 624912"/>
                    <a:gd name="connsiteX17" fmla="*/ 189404 w 483264"/>
                    <a:gd name="connsiteY17" fmla="*/ 597790 h 624912"/>
                    <a:gd name="connsiteX18" fmla="*/ 235441 w 483264"/>
                    <a:gd name="connsiteY18" fmla="*/ 616859 h 624912"/>
                    <a:gd name="connsiteX19" fmla="*/ 248502 w 483264"/>
                    <a:gd name="connsiteY19" fmla="*/ 616859 h 624912"/>
                    <a:gd name="connsiteX20" fmla="*/ 248502 w 483264"/>
                    <a:gd name="connsiteY20" fmla="*/ 624912 h 624912"/>
                    <a:gd name="connsiteX21" fmla="*/ 109881 w 483264"/>
                    <a:gd name="connsiteY21" fmla="*/ 624912 h 624912"/>
                    <a:gd name="connsiteX22" fmla="*/ 109881 w 483264"/>
                    <a:gd name="connsiteY22" fmla="*/ 616859 h 624912"/>
                    <a:gd name="connsiteX23" fmla="*/ 122942 w 483264"/>
                    <a:gd name="connsiteY23" fmla="*/ 616859 h 624912"/>
                    <a:gd name="connsiteX24" fmla="*/ 168978 w 483264"/>
                    <a:gd name="connsiteY24" fmla="*/ 597790 h 624912"/>
                    <a:gd name="connsiteX25" fmla="*/ 27558 w 483264"/>
                    <a:gd name="connsiteY25" fmla="*/ 582642 h 624912"/>
                    <a:gd name="connsiteX26" fmla="*/ 37771 w 483264"/>
                    <a:gd name="connsiteY26" fmla="*/ 597790 h 624912"/>
                    <a:gd name="connsiteX27" fmla="*/ 83807 w 483264"/>
                    <a:gd name="connsiteY27" fmla="*/ 616859 h 624912"/>
                    <a:gd name="connsiteX28" fmla="*/ 96868 w 483264"/>
                    <a:gd name="connsiteY28" fmla="*/ 616859 h 624912"/>
                    <a:gd name="connsiteX29" fmla="*/ 96868 w 483264"/>
                    <a:gd name="connsiteY29" fmla="*/ 624912 h 624912"/>
                    <a:gd name="connsiteX30" fmla="*/ 43517 w 483264"/>
                    <a:gd name="connsiteY30" fmla="*/ 624912 h 624912"/>
                    <a:gd name="connsiteX31" fmla="*/ 12746 w 483264"/>
                    <a:gd name="connsiteY31" fmla="*/ 612166 h 624912"/>
                    <a:gd name="connsiteX32" fmla="*/ 9095 w 483264"/>
                    <a:gd name="connsiteY32" fmla="*/ 603352 h 624912"/>
                    <a:gd name="connsiteX33" fmla="*/ 17345 w 483264"/>
                    <a:gd name="connsiteY33" fmla="*/ 597790 h 624912"/>
                    <a:gd name="connsiteX34" fmla="*/ 0 w 483264"/>
                    <a:gd name="connsiteY34" fmla="*/ 530844 h 624912"/>
                    <a:gd name="connsiteX35" fmla="*/ 9995 w 483264"/>
                    <a:gd name="connsiteY35" fmla="*/ 532862 h 624912"/>
                    <a:gd name="connsiteX36" fmla="*/ 23055 w 483264"/>
                    <a:gd name="connsiteY36" fmla="*/ 532862 h 624912"/>
                    <a:gd name="connsiteX37" fmla="*/ 23055 w 483264"/>
                    <a:gd name="connsiteY37" fmla="*/ 541765 h 624912"/>
                    <a:gd name="connsiteX38" fmla="*/ 3986 w 483264"/>
                    <a:gd name="connsiteY38" fmla="*/ 587802 h 624912"/>
                    <a:gd name="connsiteX39" fmla="*/ 2945 w 483264"/>
                    <a:gd name="connsiteY39" fmla="*/ 588504 h 624912"/>
                    <a:gd name="connsiteX40" fmla="*/ 0 w 483264"/>
                    <a:gd name="connsiteY40" fmla="*/ 581395 h 624912"/>
                    <a:gd name="connsiteX41" fmla="*/ 408647 w 483264"/>
                    <a:gd name="connsiteY41" fmla="*/ 498645 h 624912"/>
                    <a:gd name="connsiteX42" fmla="*/ 418859 w 483264"/>
                    <a:gd name="connsiteY42" fmla="*/ 513793 h 624912"/>
                    <a:gd name="connsiteX43" fmla="*/ 464896 w 483264"/>
                    <a:gd name="connsiteY43" fmla="*/ 532862 h 624912"/>
                    <a:gd name="connsiteX44" fmla="*/ 470816 w 483264"/>
                    <a:gd name="connsiteY44" fmla="*/ 532862 h 624912"/>
                    <a:gd name="connsiteX45" fmla="*/ 470816 w 483264"/>
                    <a:gd name="connsiteY45" fmla="*/ 570110 h 624912"/>
                    <a:gd name="connsiteX46" fmla="*/ 458888 w 483264"/>
                    <a:gd name="connsiteY46" fmla="*/ 587802 h 624912"/>
                    <a:gd name="connsiteX47" fmla="*/ 412851 w 483264"/>
                    <a:gd name="connsiteY47" fmla="*/ 606871 h 624912"/>
                    <a:gd name="connsiteX48" fmla="*/ 404441 w 483264"/>
                    <a:gd name="connsiteY48" fmla="*/ 606871 h 624912"/>
                    <a:gd name="connsiteX49" fmla="*/ 339336 w 483264"/>
                    <a:gd name="connsiteY49" fmla="*/ 541765 h 624912"/>
                    <a:gd name="connsiteX50" fmla="*/ 339336 w 483264"/>
                    <a:gd name="connsiteY50" fmla="*/ 532862 h 624912"/>
                    <a:gd name="connsiteX51" fmla="*/ 352396 w 483264"/>
                    <a:gd name="connsiteY51" fmla="*/ 532862 h 624912"/>
                    <a:gd name="connsiteX52" fmla="*/ 398433 w 483264"/>
                    <a:gd name="connsiteY52" fmla="*/ 513793 h 624912"/>
                    <a:gd name="connsiteX53" fmla="*/ 257013 w 483264"/>
                    <a:gd name="connsiteY53" fmla="*/ 498645 h 624912"/>
                    <a:gd name="connsiteX54" fmla="*/ 267225 w 483264"/>
                    <a:gd name="connsiteY54" fmla="*/ 513793 h 624912"/>
                    <a:gd name="connsiteX55" fmla="*/ 313262 w 483264"/>
                    <a:gd name="connsiteY55" fmla="*/ 532862 h 624912"/>
                    <a:gd name="connsiteX56" fmla="*/ 326323 w 483264"/>
                    <a:gd name="connsiteY56" fmla="*/ 532862 h 624912"/>
                    <a:gd name="connsiteX57" fmla="*/ 326323 w 483264"/>
                    <a:gd name="connsiteY57" fmla="*/ 541765 h 624912"/>
                    <a:gd name="connsiteX58" fmla="*/ 261217 w 483264"/>
                    <a:gd name="connsiteY58" fmla="*/ 606871 h 624912"/>
                    <a:gd name="connsiteX59" fmla="*/ 252807 w 483264"/>
                    <a:gd name="connsiteY59" fmla="*/ 606871 h 624912"/>
                    <a:gd name="connsiteX60" fmla="*/ 187702 w 483264"/>
                    <a:gd name="connsiteY60" fmla="*/ 541765 h 624912"/>
                    <a:gd name="connsiteX61" fmla="*/ 187702 w 483264"/>
                    <a:gd name="connsiteY61" fmla="*/ 532862 h 624912"/>
                    <a:gd name="connsiteX62" fmla="*/ 200763 w 483264"/>
                    <a:gd name="connsiteY62" fmla="*/ 532862 h 624912"/>
                    <a:gd name="connsiteX63" fmla="*/ 246799 w 483264"/>
                    <a:gd name="connsiteY63" fmla="*/ 513793 h 624912"/>
                    <a:gd name="connsiteX64" fmla="*/ 105379 w 483264"/>
                    <a:gd name="connsiteY64" fmla="*/ 498645 h 624912"/>
                    <a:gd name="connsiteX65" fmla="*/ 115592 w 483264"/>
                    <a:gd name="connsiteY65" fmla="*/ 513793 h 624912"/>
                    <a:gd name="connsiteX66" fmla="*/ 161628 w 483264"/>
                    <a:gd name="connsiteY66" fmla="*/ 532862 h 624912"/>
                    <a:gd name="connsiteX67" fmla="*/ 174689 w 483264"/>
                    <a:gd name="connsiteY67" fmla="*/ 532862 h 624912"/>
                    <a:gd name="connsiteX68" fmla="*/ 174689 w 483264"/>
                    <a:gd name="connsiteY68" fmla="*/ 541765 h 624912"/>
                    <a:gd name="connsiteX69" fmla="*/ 109584 w 483264"/>
                    <a:gd name="connsiteY69" fmla="*/ 606871 h 624912"/>
                    <a:gd name="connsiteX70" fmla="*/ 101174 w 483264"/>
                    <a:gd name="connsiteY70" fmla="*/ 606871 h 624912"/>
                    <a:gd name="connsiteX71" fmla="*/ 36068 w 483264"/>
                    <a:gd name="connsiteY71" fmla="*/ 541765 h 624912"/>
                    <a:gd name="connsiteX72" fmla="*/ 36068 w 483264"/>
                    <a:gd name="connsiteY72" fmla="*/ 532862 h 624912"/>
                    <a:gd name="connsiteX73" fmla="*/ 49129 w 483264"/>
                    <a:gd name="connsiteY73" fmla="*/ 532862 h 624912"/>
                    <a:gd name="connsiteX74" fmla="*/ 95166 w 483264"/>
                    <a:gd name="connsiteY74" fmla="*/ 513793 h 624912"/>
                    <a:gd name="connsiteX75" fmla="*/ 463043 w 483264"/>
                    <a:gd name="connsiteY75" fmla="*/ 434766 h 624912"/>
                    <a:gd name="connsiteX76" fmla="*/ 467139 w 483264"/>
                    <a:gd name="connsiteY76" fmla="*/ 440841 h 624912"/>
                    <a:gd name="connsiteX77" fmla="*/ 470816 w 483264"/>
                    <a:gd name="connsiteY77" fmla="*/ 459055 h 624912"/>
                    <a:gd name="connsiteX78" fmla="*/ 470816 w 483264"/>
                    <a:gd name="connsiteY78" fmla="*/ 520137 h 624912"/>
                    <a:gd name="connsiteX79" fmla="*/ 452912 w 483264"/>
                    <a:gd name="connsiteY79" fmla="*/ 516522 h 624912"/>
                    <a:gd name="connsiteX80" fmla="*/ 413148 w 483264"/>
                    <a:gd name="connsiteY80" fmla="*/ 456533 h 624912"/>
                    <a:gd name="connsiteX81" fmla="*/ 413148 w 483264"/>
                    <a:gd name="connsiteY81" fmla="*/ 447630 h 624912"/>
                    <a:gd name="connsiteX82" fmla="*/ 426209 w 483264"/>
                    <a:gd name="connsiteY82" fmla="*/ 447630 h 624912"/>
                    <a:gd name="connsiteX83" fmla="*/ 451551 w 483264"/>
                    <a:gd name="connsiteY83" fmla="*/ 442514 h 624912"/>
                    <a:gd name="connsiteX84" fmla="*/ 45464 w 483264"/>
                    <a:gd name="connsiteY84" fmla="*/ 433748 h 624912"/>
                    <a:gd name="connsiteX85" fmla="*/ 58465 w 483264"/>
                    <a:gd name="connsiteY85" fmla="*/ 442513 h 624912"/>
                    <a:gd name="connsiteX86" fmla="*/ 83807 w 483264"/>
                    <a:gd name="connsiteY86" fmla="*/ 447629 h 624912"/>
                    <a:gd name="connsiteX87" fmla="*/ 96868 w 483264"/>
                    <a:gd name="connsiteY87" fmla="*/ 447630 h 624912"/>
                    <a:gd name="connsiteX88" fmla="*/ 96868 w 483264"/>
                    <a:gd name="connsiteY88" fmla="*/ 456533 h 624912"/>
                    <a:gd name="connsiteX89" fmla="*/ 31762 w 483264"/>
                    <a:gd name="connsiteY89" fmla="*/ 521639 h 624912"/>
                    <a:gd name="connsiteX90" fmla="*/ 23353 w 483264"/>
                    <a:gd name="connsiteY90" fmla="*/ 521638 h 624912"/>
                    <a:gd name="connsiteX91" fmla="*/ 323 w 483264"/>
                    <a:gd name="connsiteY91" fmla="*/ 516989 h 624912"/>
                    <a:gd name="connsiteX92" fmla="*/ 8356 w 483264"/>
                    <a:gd name="connsiteY92" fmla="*/ 477200 h 624912"/>
                    <a:gd name="connsiteX93" fmla="*/ 31143 w 483264"/>
                    <a:gd name="connsiteY93" fmla="*/ 443403 h 624912"/>
                    <a:gd name="connsiteX94" fmla="*/ 330826 w 483264"/>
                    <a:gd name="connsiteY94" fmla="*/ 413413 h 624912"/>
                    <a:gd name="connsiteX95" fmla="*/ 341038 w 483264"/>
                    <a:gd name="connsiteY95" fmla="*/ 428561 h 624912"/>
                    <a:gd name="connsiteX96" fmla="*/ 387075 w 483264"/>
                    <a:gd name="connsiteY96" fmla="*/ 447629 h 624912"/>
                    <a:gd name="connsiteX97" fmla="*/ 400136 w 483264"/>
                    <a:gd name="connsiteY97" fmla="*/ 447630 h 624912"/>
                    <a:gd name="connsiteX98" fmla="*/ 400136 w 483264"/>
                    <a:gd name="connsiteY98" fmla="*/ 456533 h 624912"/>
                    <a:gd name="connsiteX99" fmla="*/ 335030 w 483264"/>
                    <a:gd name="connsiteY99" fmla="*/ 521639 h 624912"/>
                    <a:gd name="connsiteX100" fmla="*/ 326620 w 483264"/>
                    <a:gd name="connsiteY100" fmla="*/ 521638 h 624912"/>
                    <a:gd name="connsiteX101" fmla="*/ 261514 w 483264"/>
                    <a:gd name="connsiteY101" fmla="*/ 456533 h 624912"/>
                    <a:gd name="connsiteX102" fmla="*/ 261514 w 483264"/>
                    <a:gd name="connsiteY102" fmla="*/ 447630 h 624912"/>
                    <a:gd name="connsiteX103" fmla="*/ 274575 w 483264"/>
                    <a:gd name="connsiteY103" fmla="*/ 447630 h 624912"/>
                    <a:gd name="connsiteX104" fmla="*/ 320612 w 483264"/>
                    <a:gd name="connsiteY104" fmla="*/ 428561 h 624912"/>
                    <a:gd name="connsiteX105" fmla="*/ 179192 w 483264"/>
                    <a:gd name="connsiteY105" fmla="*/ 413413 h 624912"/>
                    <a:gd name="connsiteX106" fmla="*/ 189404 w 483264"/>
                    <a:gd name="connsiteY106" fmla="*/ 428561 h 624912"/>
                    <a:gd name="connsiteX107" fmla="*/ 235441 w 483264"/>
                    <a:gd name="connsiteY107" fmla="*/ 447629 h 624912"/>
                    <a:gd name="connsiteX108" fmla="*/ 248502 w 483264"/>
                    <a:gd name="connsiteY108" fmla="*/ 447630 h 624912"/>
                    <a:gd name="connsiteX109" fmla="*/ 248502 w 483264"/>
                    <a:gd name="connsiteY109" fmla="*/ 456533 h 624912"/>
                    <a:gd name="connsiteX110" fmla="*/ 183396 w 483264"/>
                    <a:gd name="connsiteY110" fmla="*/ 521639 h 624912"/>
                    <a:gd name="connsiteX111" fmla="*/ 174986 w 483264"/>
                    <a:gd name="connsiteY111" fmla="*/ 521638 h 624912"/>
                    <a:gd name="connsiteX112" fmla="*/ 109881 w 483264"/>
                    <a:gd name="connsiteY112" fmla="*/ 456533 h 624912"/>
                    <a:gd name="connsiteX113" fmla="*/ 109881 w 483264"/>
                    <a:gd name="connsiteY113" fmla="*/ 447630 h 624912"/>
                    <a:gd name="connsiteX114" fmla="*/ 122942 w 483264"/>
                    <a:gd name="connsiteY114" fmla="*/ 447630 h 624912"/>
                    <a:gd name="connsiteX115" fmla="*/ 168978 w 483264"/>
                    <a:gd name="connsiteY115" fmla="*/ 428561 h 624912"/>
                    <a:gd name="connsiteX116" fmla="*/ 152321 w 483264"/>
                    <a:gd name="connsiteY116" fmla="*/ 361753 h 624912"/>
                    <a:gd name="connsiteX117" fmla="*/ 161628 w 483264"/>
                    <a:gd name="connsiteY117" fmla="*/ 363632 h 624912"/>
                    <a:gd name="connsiteX118" fmla="*/ 174689 w 483264"/>
                    <a:gd name="connsiteY118" fmla="*/ 363633 h 624912"/>
                    <a:gd name="connsiteX119" fmla="*/ 174689 w 483264"/>
                    <a:gd name="connsiteY119" fmla="*/ 372536 h 624912"/>
                    <a:gd name="connsiteX120" fmla="*/ 109584 w 483264"/>
                    <a:gd name="connsiteY120" fmla="*/ 437642 h 624912"/>
                    <a:gd name="connsiteX121" fmla="*/ 101174 w 483264"/>
                    <a:gd name="connsiteY121" fmla="*/ 437641 h 624912"/>
                    <a:gd name="connsiteX122" fmla="*/ 75832 w 483264"/>
                    <a:gd name="connsiteY122" fmla="*/ 432525 h 624912"/>
                    <a:gd name="connsiteX123" fmla="*/ 61555 w 483264"/>
                    <a:gd name="connsiteY123" fmla="*/ 422899 h 624912"/>
                    <a:gd name="connsiteX124" fmla="*/ 64939 w 483264"/>
                    <a:gd name="connsiteY124" fmla="*/ 420617 h 624912"/>
                    <a:gd name="connsiteX125" fmla="*/ 106326 w 483264"/>
                    <a:gd name="connsiteY125" fmla="*/ 412261 h 624912"/>
                    <a:gd name="connsiteX126" fmla="*/ 159310 w 483264"/>
                    <a:gd name="connsiteY126" fmla="*/ 412261 h 624912"/>
                    <a:gd name="connsiteX127" fmla="*/ 408647 w 483264"/>
                    <a:gd name="connsiteY127" fmla="*/ 329416 h 624912"/>
                    <a:gd name="connsiteX128" fmla="*/ 418859 w 483264"/>
                    <a:gd name="connsiteY128" fmla="*/ 344563 h 624912"/>
                    <a:gd name="connsiteX129" fmla="*/ 439554 w 483264"/>
                    <a:gd name="connsiteY129" fmla="*/ 358516 h 624912"/>
                    <a:gd name="connsiteX130" fmla="*/ 460987 w 483264"/>
                    <a:gd name="connsiteY130" fmla="*/ 362843 h 624912"/>
                    <a:gd name="connsiteX131" fmla="*/ 457508 w 483264"/>
                    <a:gd name="connsiteY131" fmla="*/ 419503 h 624912"/>
                    <a:gd name="connsiteX132" fmla="*/ 438193 w 483264"/>
                    <a:gd name="connsiteY132" fmla="*/ 432525 h 624912"/>
                    <a:gd name="connsiteX133" fmla="*/ 412851 w 483264"/>
                    <a:gd name="connsiteY133" fmla="*/ 437642 h 624912"/>
                    <a:gd name="connsiteX134" fmla="*/ 404441 w 483264"/>
                    <a:gd name="connsiteY134" fmla="*/ 437641 h 624912"/>
                    <a:gd name="connsiteX135" fmla="*/ 339336 w 483264"/>
                    <a:gd name="connsiteY135" fmla="*/ 372536 h 624912"/>
                    <a:gd name="connsiteX136" fmla="*/ 339336 w 483264"/>
                    <a:gd name="connsiteY136" fmla="*/ 363633 h 624912"/>
                    <a:gd name="connsiteX137" fmla="*/ 352396 w 483264"/>
                    <a:gd name="connsiteY137" fmla="*/ 363633 h 624912"/>
                    <a:gd name="connsiteX138" fmla="*/ 398433 w 483264"/>
                    <a:gd name="connsiteY138" fmla="*/ 344564 h 624912"/>
                    <a:gd name="connsiteX139" fmla="*/ 257013 w 483264"/>
                    <a:gd name="connsiteY139" fmla="*/ 329416 h 624912"/>
                    <a:gd name="connsiteX140" fmla="*/ 267225 w 483264"/>
                    <a:gd name="connsiteY140" fmla="*/ 344563 h 624912"/>
                    <a:gd name="connsiteX141" fmla="*/ 313262 w 483264"/>
                    <a:gd name="connsiteY141" fmla="*/ 363632 h 624912"/>
                    <a:gd name="connsiteX142" fmla="*/ 326323 w 483264"/>
                    <a:gd name="connsiteY142" fmla="*/ 363633 h 624912"/>
                    <a:gd name="connsiteX143" fmla="*/ 326323 w 483264"/>
                    <a:gd name="connsiteY143" fmla="*/ 372536 h 624912"/>
                    <a:gd name="connsiteX144" fmla="*/ 261217 w 483264"/>
                    <a:gd name="connsiteY144" fmla="*/ 437642 h 624912"/>
                    <a:gd name="connsiteX145" fmla="*/ 252807 w 483264"/>
                    <a:gd name="connsiteY145" fmla="*/ 437641 h 624912"/>
                    <a:gd name="connsiteX146" fmla="*/ 187702 w 483264"/>
                    <a:gd name="connsiteY146" fmla="*/ 372536 h 624912"/>
                    <a:gd name="connsiteX147" fmla="*/ 187702 w 483264"/>
                    <a:gd name="connsiteY147" fmla="*/ 363633 h 624912"/>
                    <a:gd name="connsiteX148" fmla="*/ 200763 w 483264"/>
                    <a:gd name="connsiteY148" fmla="*/ 363633 h 624912"/>
                    <a:gd name="connsiteX149" fmla="*/ 246799 w 483264"/>
                    <a:gd name="connsiteY149" fmla="*/ 344564 h 624912"/>
                    <a:gd name="connsiteX150" fmla="*/ 467130 w 483264"/>
                    <a:gd name="connsiteY150" fmla="*/ 262781 h 624912"/>
                    <a:gd name="connsiteX151" fmla="*/ 461831 w 483264"/>
                    <a:gd name="connsiteY151" fmla="*/ 349093 h 624912"/>
                    <a:gd name="connsiteX152" fmla="*/ 452912 w 483264"/>
                    <a:gd name="connsiteY152" fmla="*/ 347293 h 624912"/>
                    <a:gd name="connsiteX153" fmla="*/ 413148 w 483264"/>
                    <a:gd name="connsiteY153" fmla="*/ 287303 h 624912"/>
                    <a:gd name="connsiteX154" fmla="*/ 413148 w 483264"/>
                    <a:gd name="connsiteY154" fmla="*/ 278401 h 624912"/>
                    <a:gd name="connsiteX155" fmla="*/ 426209 w 483264"/>
                    <a:gd name="connsiteY155" fmla="*/ 278401 h 624912"/>
                    <a:gd name="connsiteX156" fmla="*/ 451551 w 483264"/>
                    <a:gd name="connsiteY156" fmla="*/ 273284 h 624912"/>
                    <a:gd name="connsiteX157" fmla="*/ 330826 w 483264"/>
                    <a:gd name="connsiteY157" fmla="*/ 244183 h 624912"/>
                    <a:gd name="connsiteX158" fmla="*/ 341038 w 483264"/>
                    <a:gd name="connsiteY158" fmla="*/ 259331 h 624912"/>
                    <a:gd name="connsiteX159" fmla="*/ 387075 w 483264"/>
                    <a:gd name="connsiteY159" fmla="*/ 278400 h 624912"/>
                    <a:gd name="connsiteX160" fmla="*/ 400136 w 483264"/>
                    <a:gd name="connsiteY160" fmla="*/ 278401 h 624912"/>
                    <a:gd name="connsiteX161" fmla="*/ 400136 w 483264"/>
                    <a:gd name="connsiteY161" fmla="*/ 287304 h 624912"/>
                    <a:gd name="connsiteX162" fmla="*/ 335030 w 483264"/>
                    <a:gd name="connsiteY162" fmla="*/ 352409 h 624912"/>
                    <a:gd name="connsiteX163" fmla="*/ 326620 w 483264"/>
                    <a:gd name="connsiteY163" fmla="*/ 352409 h 624912"/>
                    <a:gd name="connsiteX164" fmla="*/ 261514 w 483264"/>
                    <a:gd name="connsiteY164" fmla="*/ 287303 h 624912"/>
                    <a:gd name="connsiteX165" fmla="*/ 261514 w 483264"/>
                    <a:gd name="connsiteY165" fmla="*/ 278401 h 624912"/>
                    <a:gd name="connsiteX166" fmla="*/ 274575 w 483264"/>
                    <a:gd name="connsiteY166" fmla="*/ 278401 h 624912"/>
                    <a:gd name="connsiteX167" fmla="*/ 320612 w 483264"/>
                    <a:gd name="connsiteY167" fmla="*/ 259332 h 624912"/>
                    <a:gd name="connsiteX168" fmla="*/ 179192 w 483264"/>
                    <a:gd name="connsiteY168" fmla="*/ 244183 h 624912"/>
                    <a:gd name="connsiteX169" fmla="*/ 189404 w 483264"/>
                    <a:gd name="connsiteY169" fmla="*/ 259331 h 624912"/>
                    <a:gd name="connsiteX170" fmla="*/ 235441 w 483264"/>
                    <a:gd name="connsiteY170" fmla="*/ 278400 h 624912"/>
                    <a:gd name="connsiteX171" fmla="*/ 248502 w 483264"/>
                    <a:gd name="connsiteY171" fmla="*/ 278401 h 624912"/>
                    <a:gd name="connsiteX172" fmla="*/ 248502 w 483264"/>
                    <a:gd name="connsiteY172" fmla="*/ 287304 h 624912"/>
                    <a:gd name="connsiteX173" fmla="*/ 183396 w 483264"/>
                    <a:gd name="connsiteY173" fmla="*/ 352409 h 624912"/>
                    <a:gd name="connsiteX174" fmla="*/ 174986 w 483264"/>
                    <a:gd name="connsiteY174" fmla="*/ 352409 h 624912"/>
                    <a:gd name="connsiteX175" fmla="*/ 150340 w 483264"/>
                    <a:gd name="connsiteY175" fmla="*/ 347433 h 624912"/>
                    <a:gd name="connsiteX176" fmla="*/ 140303 w 483264"/>
                    <a:gd name="connsiteY176" fmla="*/ 274896 h 624912"/>
                    <a:gd name="connsiteX177" fmla="*/ 148284 w 483264"/>
                    <a:gd name="connsiteY177" fmla="*/ 273284 h 624912"/>
                    <a:gd name="connsiteX178" fmla="*/ 168978 w 483264"/>
                    <a:gd name="connsiteY178" fmla="*/ 259332 h 624912"/>
                    <a:gd name="connsiteX179" fmla="*/ 127651 w 483264"/>
                    <a:gd name="connsiteY179" fmla="*/ 183464 h 624912"/>
                    <a:gd name="connsiteX180" fmla="*/ 136286 w 483264"/>
                    <a:gd name="connsiteY180" fmla="*/ 189287 h 624912"/>
                    <a:gd name="connsiteX181" fmla="*/ 161628 w 483264"/>
                    <a:gd name="connsiteY181" fmla="*/ 194403 h 624912"/>
                    <a:gd name="connsiteX182" fmla="*/ 174689 w 483264"/>
                    <a:gd name="connsiteY182" fmla="*/ 194403 h 624912"/>
                    <a:gd name="connsiteX183" fmla="*/ 174689 w 483264"/>
                    <a:gd name="connsiteY183" fmla="*/ 203307 h 624912"/>
                    <a:gd name="connsiteX184" fmla="*/ 155620 w 483264"/>
                    <a:gd name="connsiteY184" fmla="*/ 249343 h 624912"/>
                    <a:gd name="connsiteX185" fmla="*/ 138376 w 483264"/>
                    <a:gd name="connsiteY185" fmla="*/ 260970 h 624912"/>
                    <a:gd name="connsiteX186" fmla="*/ 408647 w 483264"/>
                    <a:gd name="connsiteY186" fmla="*/ 160186 h 624912"/>
                    <a:gd name="connsiteX187" fmla="*/ 418859 w 483264"/>
                    <a:gd name="connsiteY187" fmla="*/ 175334 h 624912"/>
                    <a:gd name="connsiteX188" fmla="*/ 464896 w 483264"/>
                    <a:gd name="connsiteY188" fmla="*/ 194403 h 624912"/>
                    <a:gd name="connsiteX189" fmla="*/ 471329 w 483264"/>
                    <a:gd name="connsiteY189" fmla="*/ 194403 h 624912"/>
                    <a:gd name="connsiteX190" fmla="*/ 468864 w 483264"/>
                    <a:gd name="connsiteY190" fmla="*/ 234547 h 624912"/>
                    <a:gd name="connsiteX191" fmla="*/ 458888 w 483264"/>
                    <a:gd name="connsiteY191" fmla="*/ 249343 h 624912"/>
                    <a:gd name="connsiteX192" fmla="*/ 412851 w 483264"/>
                    <a:gd name="connsiteY192" fmla="*/ 268412 h 624912"/>
                    <a:gd name="connsiteX193" fmla="*/ 404441 w 483264"/>
                    <a:gd name="connsiteY193" fmla="*/ 268412 h 624912"/>
                    <a:gd name="connsiteX194" fmla="*/ 339336 w 483264"/>
                    <a:gd name="connsiteY194" fmla="*/ 203306 h 624912"/>
                    <a:gd name="connsiteX195" fmla="*/ 339336 w 483264"/>
                    <a:gd name="connsiteY195" fmla="*/ 194403 h 624912"/>
                    <a:gd name="connsiteX196" fmla="*/ 352396 w 483264"/>
                    <a:gd name="connsiteY196" fmla="*/ 194403 h 624912"/>
                    <a:gd name="connsiteX197" fmla="*/ 398433 w 483264"/>
                    <a:gd name="connsiteY197" fmla="*/ 175335 h 624912"/>
                    <a:gd name="connsiteX198" fmla="*/ 257013 w 483264"/>
                    <a:gd name="connsiteY198" fmla="*/ 160186 h 624912"/>
                    <a:gd name="connsiteX199" fmla="*/ 267225 w 483264"/>
                    <a:gd name="connsiteY199" fmla="*/ 175334 h 624912"/>
                    <a:gd name="connsiteX200" fmla="*/ 313262 w 483264"/>
                    <a:gd name="connsiteY200" fmla="*/ 194403 h 624912"/>
                    <a:gd name="connsiteX201" fmla="*/ 326323 w 483264"/>
                    <a:gd name="connsiteY201" fmla="*/ 194403 h 624912"/>
                    <a:gd name="connsiteX202" fmla="*/ 326323 w 483264"/>
                    <a:gd name="connsiteY202" fmla="*/ 203307 h 624912"/>
                    <a:gd name="connsiteX203" fmla="*/ 261217 w 483264"/>
                    <a:gd name="connsiteY203" fmla="*/ 268412 h 624912"/>
                    <a:gd name="connsiteX204" fmla="*/ 252807 w 483264"/>
                    <a:gd name="connsiteY204" fmla="*/ 268412 h 624912"/>
                    <a:gd name="connsiteX205" fmla="*/ 187702 w 483264"/>
                    <a:gd name="connsiteY205" fmla="*/ 203306 h 624912"/>
                    <a:gd name="connsiteX206" fmla="*/ 187702 w 483264"/>
                    <a:gd name="connsiteY206" fmla="*/ 194403 h 624912"/>
                    <a:gd name="connsiteX207" fmla="*/ 200763 w 483264"/>
                    <a:gd name="connsiteY207" fmla="*/ 194403 h 624912"/>
                    <a:gd name="connsiteX208" fmla="*/ 246799 w 483264"/>
                    <a:gd name="connsiteY208" fmla="*/ 175335 h 624912"/>
                    <a:gd name="connsiteX209" fmla="*/ 478282 w 483264"/>
                    <a:gd name="connsiteY209" fmla="*/ 81150 h 624912"/>
                    <a:gd name="connsiteX210" fmla="*/ 472094 w 483264"/>
                    <a:gd name="connsiteY210" fmla="*/ 181936 h 624912"/>
                    <a:gd name="connsiteX211" fmla="*/ 452912 w 483264"/>
                    <a:gd name="connsiteY211" fmla="*/ 178063 h 624912"/>
                    <a:gd name="connsiteX212" fmla="*/ 413148 w 483264"/>
                    <a:gd name="connsiteY212" fmla="*/ 118074 h 624912"/>
                    <a:gd name="connsiteX213" fmla="*/ 413148 w 483264"/>
                    <a:gd name="connsiteY213" fmla="*/ 109171 h 624912"/>
                    <a:gd name="connsiteX214" fmla="*/ 426209 w 483264"/>
                    <a:gd name="connsiteY214" fmla="*/ 109171 h 624912"/>
                    <a:gd name="connsiteX215" fmla="*/ 472246 w 483264"/>
                    <a:gd name="connsiteY215" fmla="*/ 90102 h 624912"/>
                    <a:gd name="connsiteX216" fmla="*/ 330826 w 483264"/>
                    <a:gd name="connsiteY216" fmla="*/ 74954 h 624912"/>
                    <a:gd name="connsiteX217" fmla="*/ 341038 w 483264"/>
                    <a:gd name="connsiteY217" fmla="*/ 90102 h 624912"/>
                    <a:gd name="connsiteX218" fmla="*/ 387075 w 483264"/>
                    <a:gd name="connsiteY218" fmla="*/ 109171 h 624912"/>
                    <a:gd name="connsiteX219" fmla="*/ 400136 w 483264"/>
                    <a:gd name="connsiteY219" fmla="*/ 109171 h 624912"/>
                    <a:gd name="connsiteX220" fmla="*/ 400136 w 483264"/>
                    <a:gd name="connsiteY220" fmla="*/ 118074 h 624912"/>
                    <a:gd name="connsiteX221" fmla="*/ 335030 w 483264"/>
                    <a:gd name="connsiteY221" fmla="*/ 183180 h 624912"/>
                    <a:gd name="connsiteX222" fmla="*/ 326620 w 483264"/>
                    <a:gd name="connsiteY222" fmla="*/ 183179 h 624912"/>
                    <a:gd name="connsiteX223" fmla="*/ 261514 w 483264"/>
                    <a:gd name="connsiteY223" fmla="*/ 118074 h 624912"/>
                    <a:gd name="connsiteX224" fmla="*/ 261514 w 483264"/>
                    <a:gd name="connsiteY224" fmla="*/ 109171 h 624912"/>
                    <a:gd name="connsiteX225" fmla="*/ 274575 w 483264"/>
                    <a:gd name="connsiteY225" fmla="*/ 109171 h 624912"/>
                    <a:gd name="connsiteX226" fmla="*/ 320612 w 483264"/>
                    <a:gd name="connsiteY226" fmla="*/ 90102 h 624912"/>
                    <a:gd name="connsiteX227" fmla="*/ 179192 w 483264"/>
                    <a:gd name="connsiteY227" fmla="*/ 74954 h 624912"/>
                    <a:gd name="connsiteX228" fmla="*/ 189404 w 483264"/>
                    <a:gd name="connsiteY228" fmla="*/ 90102 h 624912"/>
                    <a:gd name="connsiteX229" fmla="*/ 235441 w 483264"/>
                    <a:gd name="connsiteY229" fmla="*/ 109171 h 624912"/>
                    <a:gd name="connsiteX230" fmla="*/ 248502 w 483264"/>
                    <a:gd name="connsiteY230" fmla="*/ 109171 h 624912"/>
                    <a:gd name="connsiteX231" fmla="*/ 248502 w 483264"/>
                    <a:gd name="connsiteY231" fmla="*/ 118074 h 624912"/>
                    <a:gd name="connsiteX232" fmla="*/ 183396 w 483264"/>
                    <a:gd name="connsiteY232" fmla="*/ 183180 h 624912"/>
                    <a:gd name="connsiteX233" fmla="*/ 174986 w 483264"/>
                    <a:gd name="connsiteY233" fmla="*/ 183179 h 624912"/>
                    <a:gd name="connsiteX234" fmla="*/ 128950 w 483264"/>
                    <a:gd name="connsiteY234" fmla="*/ 164111 h 624912"/>
                    <a:gd name="connsiteX235" fmla="*/ 123946 w 483264"/>
                    <a:gd name="connsiteY235" fmla="*/ 156689 h 624912"/>
                    <a:gd name="connsiteX236" fmla="*/ 117371 w 483264"/>
                    <a:gd name="connsiteY236" fmla="*/ 109171 h 624912"/>
                    <a:gd name="connsiteX237" fmla="*/ 122942 w 483264"/>
                    <a:gd name="connsiteY237" fmla="*/ 109171 h 624912"/>
                    <a:gd name="connsiteX238" fmla="*/ 168978 w 483264"/>
                    <a:gd name="connsiteY238" fmla="*/ 90102 h 624912"/>
                    <a:gd name="connsiteX239" fmla="*/ 439809 w 483264"/>
                    <a:gd name="connsiteY239" fmla="*/ 0 h 624912"/>
                    <a:gd name="connsiteX240" fmla="*/ 483264 w 483264"/>
                    <a:gd name="connsiteY240" fmla="*/ 0 h 624912"/>
                    <a:gd name="connsiteX241" fmla="*/ 482408 w 483264"/>
                    <a:gd name="connsiteY241" fmla="*/ 13950 h 624912"/>
                    <a:gd name="connsiteX242" fmla="*/ 478254 w 483264"/>
                    <a:gd name="connsiteY242" fmla="*/ 13950 h 624912"/>
                    <a:gd name="connsiteX243" fmla="*/ 452912 w 483264"/>
                    <a:gd name="connsiteY243" fmla="*/ 8834 h 624912"/>
                    <a:gd name="connsiteX244" fmla="*/ 402549 w 483264"/>
                    <a:gd name="connsiteY244" fmla="*/ 0 h 624912"/>
                    <a:gd name="connsiteX245" fmla="*/ 414744 w 483264"/>
                    <a:gd name="connsiteY245" fmla="*/ 0 h 624912"/>
                    <a:gd name="connsiteX246" fmla="*/ 418859 w 483264"/>
                    <a:gd name="connsiteY246" fmla="*/ 6105 h 624912"/>
                    <a:gd name="connsiteX247" fmla="*/ 464896 w 483264"/>
                    <a:gd name="connsiteY247" fmla="*/ 25174 h 624912"/>
                    <a:gd name="connsiteX248" fmla="*/ 477957 w 483264"/>
                    <a:gd name="connsiteY248" fmla="*/ 25174 h 624912"/>
                    <a:gd name="connsiteX249" fmla="*/ 477957 w 483264"/>
                    <a:gd name="connsiteY249" fmla="*/ 34077 h 624912"/>
                    <a:gd name="connsiteX250" fmla="*/ 412851 w 483264"/>
                    <a:gd name="connsiteY250" fmla="*/ 99183 h 624912"/>
                    <a:gd name="connsiteX251" fmla="*/ 404441 w 483264"/>
                    <a:gd name="connsiteY251" fmla="*/ 99182 h 624912"/>
                    <a:gd name="connsiteX252" fmla="*/ 339336 w 483264"/>
                    <a:gd name="connsiteY252" fmla="*/ 34077 h 624912"/>
                    <a:gd name="connsiteX253" fmla="*/ 339336 w 483264"/>
                    <a:gd name="connsiteY253" fmla="*/ 25174 h 624912"/>
                    <a:gd name="connsiteX254" fmla="*/ 352396 w 483264"/>
                    <a:gd name="connsiteY254" fmla="*/ 25174 h 624912"/>
                    <a:gd name="connsiteX255" fmla="*/ 398433 w 483264"/>
                    <a:gd name="connsiteY255" fmla="*/ 6105 h 624912"/>
                    <a:gd name="connsiteX256" fmla="*/ 288176 w 483264"/>
                    <a:gd name="connsiteY256" fmla="*/ 0 h 624912"/>
                    <a:gd name="connsiteX257" fmla="*/ 373475 w 483264"/>
                    <a:gd name="connsiteY257" fmla="*/ 0 h 624912"/>
                    <a:gd name="connsiteX258" fmla="*/ 360372 w 483264"/>
                    <a:gd name="connsiteY258" fmla="*/ 8834 h 624912"/>
                    <a:gd name="connsiteX259" fmla="*/ 335030 w 483264"/>
                    <a:gd name="connsiteY259" fmla="*/ 13951 h 624912"/>
                    <a:gd name="connsiteX260" fmla="*/ 326620 w 483264"/>
                    <a:gd name="connsiteY260" fmla="*/ 13950 h 624912"/>
                    <a:gd name="connsiteX261" fmla="*/ 301278 w 483264"/>
                    <a:gd name="connsiteY261" fmla="*/ 8834 h 624912"/>
                    <a:gd name="connsiteX262" fmla="*/ 250915 w 483264"/>
                    <a:gd name="connsiteY262" fmla="*/ 0 h 624912"/>
                    <a:gd name="connsiteX263" fmla="*/ 263110 w 483264"/>
                    <a:gd name="connsiteY263" fmla="*/ 0 h 624912"/>
                    <a:gd name="connsiteX264" fmla="*/ 267225 w 483264"/>
                    <a:gd name="connsiteY264" fmla="*/ 6105 h 624912"/>
                    <a:gd name="connsiteX265" fmla="*/ 313262 w 483264"/>
                    <a:gd name="connsiteY265" fmla="*/ 25174 h 624912"/>
                    <a:gd name="connsiteX266" fmla="*/ 326323 w 483264"/>
                    <a:gd name="connsiteY266" fmla="*/ 25174 h 624912"/>
                    <a:gd name="connsiteX267" fmla="*/ 326323 w 483264"/>
                    <a:gd name="connsiteY267" fmla="*/ 34077 h 624912"/>
                    <a:gd name="connsiteX268" fmla="*/ 261217 w 483264"/>
                    <a:gd name="connsiteY268" fmla="*/ 99183 h 624912"/>
                    <a:gd name="connsiteX269" fmla="*/ 252807 w 483264"/>
                    <a:gd name="connsiteY269" fmla="*/ 99182 h 624912"/>
                    <a:gd name="connsiteX270" fmla="*/ 187702 w 483264"/>
                    <a:gd name="connsiteY270" fmla="*/ 34077 h 624912"/>
                    <a:gd name="connsiteX271" fmla="*/ 187702 w 483264"/>
                    <a:gd name="connsiteY271" fmla="*/ 25174 h 624912"/>
                    <a:gd name="connsiteX272" fmla="*/ 200763 w 483264"/>
                    <a:gd name="connsiteY272" fmla="*/ 25174 h 624912"/>
                    <a:gd name="connsiteX273" fmla="*/ 246799 w 483264"/>
                    <a:gd name="connsiteY273" fmla="*/ 6105 h 624912"/>
                    <a:gd name="connsiteX274" fmla="*/ 136542 w 483264"/>
                    <a:gd name="connsiteY274" fmla="*/ 0 h 624912"/>
                    <a:gd name="connsiteX275" fmla="*/ 221841 w 483264"/>
                    <a:gd name="connsiteY275" fmla="*/ 0 h 624912"/>
                    <a:gd name="connsiteX276" fmla="*/ 208738 w 483264"/>
                    <a:gd name="connsiteY276" fmla="*/ 8834 h 624912"/>
                    <a:gd name="connsiteX277" fmla="*/ 183396 w 483264"/>
                    <a:gd name="connsiteY277" fmla="*/ 13951 h 624912"/>
                    <a:gd name="connsiteX278" fmla="*/ 174986 w 483264"/>
                    <a:gd name="connsiteY278" fmla="*/ 13950 h 624912"/>
                    <a:gd name="connsiteX279" fmla="*/ 149644 w 483264"/>
                    <a:gd name="connsiteY279" fmla="*/ 8834 h 624912"/>
                    <a:gd name="connsiteX280" fmla="*/ 102264 w 483264"/>
                    <a:gd name="connsiteY280" fmla="*/ 0 h 624912"/>
                    <a:gd name="connsiteX281" fmla="*/ 111476 w 483264"/>
                    <a:gd name="connsiteY281" fmla="*/ 0 h 624912"/>
                    <a:gd name="connsiteX282" fmla="*/ 115592 w 483264"/>
                    <a:gd name="connsiteY282" fmla="*/ 6105 h 624912"/>
                    <a:gd name="connsiteX283" fmla="*/ 161628 w 483264"/>
                    <a:gd name="connsiteY283" fmla="*/ 25174 h 624912"/>
                    <a:gd name="connsiteX284" fmla="*/ 174689 w 483264"/>
                    <a:gd name="connsiteY284" fmla="*/ 25174 h 624912"/>
                    <a:gd name="connsiteX285" fmla="*/ 174689 w 483264"/>
                    <a:gd name="connsiteY285" fmla="*/ 34077 h 624912"/>
                    <a:gd name="connsiteX286" fmla="*/ 134926 w 483264"/>
                    <a:gd name="connsiteY286" fmla="*/ 94067 h 624912"/>
                    <a:gd name="connsiteX287" fmla="*/ 115814 w 483264"/>
                    <a:gd name="connsiteY287" fmla="*/ 97925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</a:cxnLst>
                  <a:rect l="l" t="t" r="r" b="b"/>
                  <a:pathLst>
                    <a:path w="483264" h="624912">
                      <a:moveTo>
                        <a:pt x="460840" y="605480"/>
                      </a:moveTo>
                      <a:lnTo>
                        <a:pt x="458071" y="612166"/>
                      </a:lnTo>
                      <a:cubicBezTo>
                        <a:pt x="450195" y="620041"/>
                        <a:pt x="439316" y="624912"/>
                        <a:pt x="427299" y="624912"/>
                      </a:cubicBezTo>
                      <a:lnTo>
                        <a:pt x="413148" y="624912"/>
                      </a:lnTo>
                      <a:lnTo>
                        <a:pt x="413148" y="616859"/>
                      </a:lnTo>
                      <a:lnTo>
                        <a:pt x="426209" y="616859"/>
                      </a:lnTo>
                      <a:cubicBezTo>
                        <a:pt x="435198" y="616859"/>
                        <a:pt x="443762" y="615038"/>
                        <a:pt x="451551" y="611743"/>
                      </a:cubicBezTo>
                      <a:close/>
                      <a:moveTo>
                        <a:pt x="330826" y="582642"/>
                      </a:moveTo>
                      <a:lnTo>
                        <a:pt x="341038" y="597790"/>
                      </a:lnTo>
                      <a:cubicBezTo>
                        <a:pt x="352820" y="609572"/>
                        <a:pt x="369096" y="616859"/>
                        <a:pt x="387075" y="616859"/>
                      </a:cubicBezTo>
                      <a:lnTo>
                        <a:pt x="400136" y="616859"/>
                      </a:lnTo>
                      <a:lnTo>
                        <a:pt x="400136" y="624912"/>
                      </a:lnTo>
                      <a:lnTo>
                        <a:pt x="261514" y="624912"/>
                      </a:lnTo>
                      <a:lnTo>
                        <a:pt x="261514" y="616859"/>
                      </a:lnTo>
                      <a:lnTo>
                        <a:pt x="274575" y="616859"/>
                      </a:lnTo>
                      <a:cubicBezTo>
                        <a:pt x="292554" y="616859"/>
                        <a:pt x="308830" y="609572"/>
                        <a:pt x="320612" y="597790"/>
                      </a:cubicBezTo>
                      <a:close/>
                      <a:moveTo>
                        <a:pt x="179192" y="582642"/>
                      </a:moveTo>
                      <a:lnTo>
                        <a:pt x="189404" y="597790"/>
                      </a:lnTo>
                      <a:cubicBezTo>
                        <a:pt x="201186" y="609572"/>
                        <a:pt x="217462" y="616859"/>
                        <a:pt x="235441" y="616859"/>
                      </a:cubicBezTo>
                      <a:lnTo>
                        <a:pt x="248502" y="616859"/>
                      </a:lnTo>
                      <a:lnTo>
                        <a:pt x="248502" y="624912"/>
                      </a:lnTo>
                      <a:lnTo>
                        <a:pt x="109881" y="624912"/>
                      </a:lnTo>
                      <a:lnTo>
                        <a:pt x="109881" y="616859"/>
                      </a:lnTo>
                      <a:lnTo>
                        <a:pt x="122942" y="616859"/>
                      </a:lnTo>
                      <a:cubicBezTo>
                        <a:pt x="140920" y="616859"/>
                        <a:pt x="157197" y="609572"/>
                        <a:pt x="168978" y="597790"/>
                      </a:cubicBezTo>
                      <a:close/>
                      <a:moveTo>
                        <a:pt x="27558" y="582642"/>
                      </a:moveTo>
                      <a:lnTo>
                        <a:pt x="37771" y="597790"/>
                      </a:lnTo>
                      <a:cubicBezTo>
                        <a:pt x="49553" y="609572"/>
                        <a:pt x="65829" y="616859"/>
                        <a:pt x="83807" y="616859"/>
                      </a:cubicBezTo>
                      <a:lnTo>
                        <a:pt x="96868" y="616859"/>
                      </a:lnTo>
                      <a:lnTo>
                        <a:pt x="96868" y="624912"/>
                      </a:lnTo>
                      <a:lnTo>
                        <a:pt x="43517" y="624912"/>
                      </a:lnTo>
                      <a:cubicBezTo>
                        <a:pt x="31500" y="624912"/>
                        <a:pt x="20621" y="620041"/>
                        <a:pt x="12746" y="612166"/>
                      </a:cubicBezTo>
                      <a:lnTo>
                        <a:pt x="9095" y="603352"/>
                      </a:lnTo>
                      <a:lnTo>
                        <a:pt x="17345" y="597790"/>
                      </a:lnTo>
                      <a:close/>
                      <a:moveTo>
                        <a:pt x="0" y="530844"/>
                      </a:moveTo>
                      <a:lnTo>
                        <a:pt x="9995" y="532862"/>
                      </a:lnTo>
                      <a:lnTo>
                        <a:pt x="23055" y="532862"/>
                      </a:lnTo>
                      <a:lnTo>
                        <a:pt x="23055" y="541765"/>
                      </a:lnTo>
                      <a:cubicBezTo>
                        <a:pt x="23055" y="559744"/>
                        <a:pt x="15768" y="576020"/>
                        <a:pt x="3986" y="587802"/>
                      </a:cubicBezTo>
                      <a:lnTo>
                        <a:pt x="2945" y="588504"/>
                      </a:lnTo>
                      <a:lnTo>
                        <a:pt x="0" y="581395"/>
                      </a:lnTo>
                      <a:close/>
                      <a:moveTo>
                        <a:pt x="408647" y="498645"/>
                      </a:moveTo>
                      <a:lnTo>
                        <a:pt x="418859" y="513793"/>
                      </a:lnTo>
                      <a:cubicBezTo>
                        <a:pt x="430641" y="525574"/>
                        <a:pt x="446917" y="532862"/>
                        <a:pt x="464896" y="532862"/>
                      </a:cubicBezTo>
                      <a:lnTo>
                        <a:pt x="470816" y="532862"/>
                      </a:lnTo>
                      <a:lnTo>
                        <a:pt x="470816" y="570110"/>
                      </a:lnTo>
                      <a:lnTo>
                        <a:pt x="458888" y="587802"/>
                      </a:lnTo>
                      <a:cubicBezTo>
                        <a:pt x="447106" y="599584"/>
                        <a:pt x="430830" y="606871"/>
                        <a:pt x="412851" y="606871"/>
                      </a:cubicBezTo>
                      <a:lnTo>
                        <a:pt x="404441" y="606871"/>
                      </a:lnTo>
                      <a:cubicBezTo>
                        <a:pt x="368484" y="606871"/>
                        <a:pt x="339336" y="577722"/>
                        <a:pt x="339336" y="541765"/>
                      </a:cubicBezTo>
                      <a:lnTo>
                        <a:pt x="339336" y="532862"/>
                      </a:lnTo>
                      <a:lnTo>
                        <a:pt x="352396" y="532862"/>
                      </a:lnTo>
                      <a:cubicBezTo>
                        <a:pt x="370375" y="532862"/>
                        <a:pt x="386651" y="525575"/>
                        <a:pt x="398433" y="513793"/>
                      </a:cubicBezTo>
                      <a:close/>
                      <a:moveTo>
                        <a:pt x="257013" y="498645"/>
                      </a:moveTo>
                      <a:lnTo>
                        <a:pt x="267225" y="513793"/>
                      </a:lnTo>
                      <a:cubicBezTo>
                        <a:pt x="279007" y="525574"/>
                        <a:pt x="295284" y="532862"/>
                        <a:pt x="313262" y="532862"/>
                      </a:cubicBezTo>
                      <a:lnTo>
                        <a:pt x="326323" y="532862"/>
                      </a:lnTo>
                      <a:lnTo>
                        <a:pt x="326323" y="541765"/>
                      </a:lnTo>
                      <a:cubicBezTo>
                        <a:pt x="326323" y="577722"/>
                        <a:pt x="297174" y="606871"/>
                        <a:pt x="261217" y="606871"/>
                      </a:cubicBezTo>
                      <a:lnTo>
                        <a:pt x="252807" y="606871"/>
                      </a:lnTo>
                      <a:cubicBezTo>
                        <a:pt x="216850" y="606871"/>
                        <a:pt x="187702" y="577722"/>
                        <a:pt x="187702" y="541765"/>
                      </a:cubicBezTo>
                      <a:lnTo>
                        <a:pt x="187702" y="532862"/>
                      </a:lnTo>
                      <a:lnTo>
                        <a:pt x="200763" y="532862"/>
                      </a:lnTo>
                      <a:cubicBezTo>
                        <a:pt x="218741" y="532862"/>
                        <a:pt x="235018" y="525575"/>
                        <a:pt x="246799" y="513793"/>
                      </a:cubicBezTo>
                      <a:close/>
                      <a:moveTo>
                        <a:pt x="105379" y="498645"/>
                      </a:moveTo>
                      <a:lnTo>
                        <a:pt x="115592" y="513793"/>
                      </a:lnTo>
                      <a:cubicBezTo>
                        <a:pt x="127374" y="525574"/>
                        <a:pt x="143650" y="532862"/>
                        <a:pt x="161628" y="532862"/>
                      </a:cubicBezTo>
                      <a:lnTo>
                        <a:pt x="174689" y="532862"/>
                      </a:lnTo>
                      <a:lnTo>
                        <a:pt x="174689" y="541765"/>
                      </a:lnTo>
                      <a:cubicBezTo>
                        <a:pt x="174689" y="577722"/>
                        <a:pt x="145541" y="606871"/>
                        <a:pt x="109584" y="606871"/>
                      </a:cubicBezTo>
                      <a:lnTo>
                        <a:pt x="101174" y="606871"/>
                      </a:lnTo>
                      <a:cubicBezTo>
                        <a:pt x="65217" y="606871"/>
                        <a:pt x="36068" y="577722"/>
                        <a:pt x="36068" y="541765"/>
                      </a:cubicBezTo>
                      <a:lnTo>
                        <a:pt x="36068" y="532862"/>
                      </a:lnTo>
                      <a:lnTo>
                        <a:pt x="49129" y="532862"/>
                      </a:lnTo>
                      <a:cubicBezTo>
                        <a:pt x="67107" y="532862"/>
                        <a:pt x="83384" y="525575"/>
                        <a:pt x="95166" y="513793"/>
                      </a:cubicBezTo>
                      <a:close/>
                      <a:moveTo>
                        <a:pt x="463043" y="434766"/>
                      </a:moveTo>
                      <a:lnTo>
                        <a:pt x="467139" y="440841"/>
                      </a:lnTo>
                      <a:cubicBezTo>
                        <a:pt x="469507" y="446439"/>
                        <a:pt x="470816" y="452594"/>
                        <a:pt x="470816" y="459055"/>
                      </a:cubicBezTo>
                      <a:lnTo>
                        <a:pt x="470816" y="520137"/>
                      </a:lnTo>
                      <a:lnTo>
                        <a:pt x="452912" y="516522"/>
                      </a:lnTo>
                      <a:cubicBezTo>
                        <a:pt x="429544" y="506638"/>
                        <a:pt x="413148" y="483500"/>
                        <a:pt x="413148" y="456533"/>
                      </a:cubicBezTo>
                      <a:lnTo>
                        <a:pt x="413148" y="447630"/>
                      </a:lnTo>
                      <a:lnTo>
                        <a:pt x="426209" y="447630"/>
                      </a:lnTo>
                      <a:cubicBezTo>
                        <a:pt x="435198" y="447630"/>
                        <a:pt x="443762" y="445808"/>
                        <a:pt x="451551" y="442514"/>
                      </a:cubicBezTo>
                      <a:close/>
                      <a:moveTo>
                        <a:pt x="45464" y="433748"/>
                      </a:moveTo>
                      <a:lnTo>
                        <a:pt x="58465" y="442513"/>
                      </a:lnTo>
                      <a:cubicBezTo>
                        <a:pt x="66254" y="445808"/>
                        <a:pt x="74818" y="447629"/>
                        <a:pt x="83807" y="447629"/>
                      </a:cubicBezTo>
                      <a:lnTo>
                        <a:pt x="96868" y="447630"/>
                      </a:lnTo>
                      <a:lnTo>
                        <a:pt x="96868" y="456533"/>
                      </a:lnTo>
                      <a:cubicBezTo>
                        <a:pt x="96868" y="492490"/>
                        <a:pt x="67720" y="521639"/>
                        <a:pt x="31762" y="521639"/>
                      </a:cubicBezTo>
                      <a:lnTo>
                        <a:pt x="23353" y="521638"/>
                      </a:lnTo>
                      <a:lnTo>
                        <a:pt x="323" y="516989"/>
                      </a:lnTo>
                      <a:lnTo>
                        <a:pt x="8356" y="477200"/>
                      </a:lnTo>
                      <a:cubicBezTo>
                        <a:pt x="13736" y="464480"/>
                        <a:pt x="21522" y="453024"/>
                        <a:pt x="31143" y="443403"/>
                      </a:cubicBezTo>
                      <a:close/>
                      <a:moveTo>
                        <a:pt x="330826" y="413413"/>
                      </a:moveTo>
                      <a:lnTo>
                        <a:pt x="341038" y="428561"/>
                      </a:lnTo>
                      <a:cubicBezTo>
                        <a:pt x="352820" y="440342"/>
                        <a:pt x="369096" y="447629"/>
                        <a:pt x="387075" y="447629"/>
                      </a:cubicBezTo>
                      <a:lnTo>
                        <a:pt x="400136" y="447630"/>
                      </a:lnTo>
                      <a:lnTo>
                        <a:pt x="400136" y="456533"/>
                      </a:lnTo>
                      <a:cubicBezTo>
                        <a:pt x="400136" y="492490"/>
                        <a:pt x="370987" y="521639"/>
                        <a:pt x="335030" y="521639"/>
                      </a:cubicBezTo>
                      <a:lnTo>
                        <a:pt x="326620" y="521638"/>
                      </a:lnTo>
                      <a:cubicBezTo>
                        <a:pt x="290663" y="521638"/>
                        <a:pt x="261514" y="492490"/>
                        <a:pt x="261514" y="456533"/>
                      </a:cubicBezTo>
                      <a:lnTo>
                        <a:pt x="261514" y="447630"/>
                      </a:lnTo>
                      <a:lnTo>
                        <a:pt x="274575" y="447630"/>
                      </a:lnTo>
                      <a:cubicBezTo>
                        <a:pt x="292554" y="447630"/>
                        <a:pt x="308830" y="440343"/>
                        <a:pt x="320612" y="428561"/>
                      </a:cubicBezTo>
                      <a:close/>
                      <a:moveTo>
                        <a:pt x="179192" y="413413"/>
                      </a:moveTo>
                      <a:lnTo>
                        <a:pt x="189404" y="428561"/>
                      </a:lnTo>
                      <a:cubicBezTo>
                        <a:pt x="201186" y="440342"/>
                        <a:pt x="217462" y="447629"/>
                        <a:pt x="235441" y="447629"/>
                      </a:cubicBezTo>
                      <a:lnTo>
                        <a:pt x="248502" y="447630"/>
                      </a:lnTo>
                      <a:lnTo>
                        <a:pt x="248502" y="456533"/>
                      </a:lnTo>
                      <a:cubicBezTo>
                        <a:pt x="248502" y="492490"/>
                        <a:pt x="219353" y="521639"/>
                        <a:pt x="183396" y="521639"/>
                      </a:cubicBezTo>
                      <a:lnTo>
                        <a:pt x="174986" y="521638"/>
                      </a:lnTo>
                      <a:cubicBezTo>
                        <a:pt x="139029" y="521638"/>
                        <a:pt x="109881" y="492490"/>
                        <a:pt x="109881" y="456533"/>
                      </a:cubicBezTo>
                      <a:lnTo>
                        <a:pt x="109881" y="447630"/>
                      </a:lnTo>
                      <a:lnTo>
                        <a:pt x="122942" y="447630"/>
                      </a:lnTo>
                      <a:cubicBezTo>
                        <a:pt x="140920" y="447630"/>
                        <a:pt x="157197" y="440343"/>
                        <a:pt x="168978" y="428561"/>
                      </a:cubicBezTo>
                      <a:close/>
                      <a:moveTo>
                        <a:pt x="152321" y="361753"/>
                      </a:moveTo>
                      <a:lnTo>
                        <a:pt x="161628" y="363632"/>
                      </a:lnTo>
                      <a:lnTo>
                        <a:pt x="174689" y="363633"/>
                      </a:lnTo>
                      <a:lnTo>
                        <a:pt x="174689" y="372536"/>
                      </a:lnTo>
                      <a:cubicBezTo>
                        <a:pt x="174689" y="408493"/>
                        <a:pt x="145541" y="437642"/>
                        <a:pt x="109584" y="437642"/>
                      </a:cubicBezTo>
                      <a:lnTo>
                        <a:pt x="101174" y="437641"/>
                      </a:lnTo>
                      <a:cubicBezTo>
                        <a:pt x="92185" y="437641"/>
                        <a:pt x="83621" y="435819"/>
                        <a:pt x="75832" y="432525"/>
                      </a:cubicBezTo>
                      <a:lnTo>
                        <a:pt x="61555" y="422899"/>
                      </a:lnTo>
                      <a:lnTo>
                        <a:pt x="64939" y="420617"/>
                      </a:lnTo>
                      <a:cubicBezTo>
                        <a:pt x="77660" y="415236"/>
                        <a:pt x="91646" y="412261"/>
                        <a:pt x="106326" y="412261"/>
                      </a:cubicBezTo>
                      <a:lnTo>
                        <a:pt x="159310" y="412261"/>
                      </a:lnTo>
                      <a:close/>
                      <a:moveTo>
                        <a:pt x="408647" y="329416"/>
                      </a:moveTo>
                      <a:lnTo>
                        <a:pt x="418859" y="344563"/>
                      </a:lnTo>
                      <a:cubicBezTo>
                        <a:pt x="424750" y="350454"/>
                        <a:pt x="431765" y="355222"/>
                        <a:pt x="439554" y="358516"/>
                      </a:cubicBezTo>
                      <a:lnTo>
                        <a:pt x="460987" y="362843"/>
                      </a:lnTo>
                      <a:lnTo>
                        <a:pt x="457508" y="419503"/>
                      </a:lnTo>
                      <a:lnTo>
                        <a:pt x="438193" y="432525"/>
                      </a:lnTo>
                      <a:cubicBezTo>
                        <a:pt x="430404" y="435820"/>
                        <a:pt x="421841" y="437642"/>
                        <a:pt x="412851" y="437642"/>
                      </a:cubicBezTo>
                      <a:lnTo>
                        <a:pt x="404441" y="437641"/>
                      </a:lnTo>
                      <a:cubicBezTo>
                        <a:pt x="368484" y="437641"/>
                        <a:pt x="339336" y="408493"/>
                        <a:pt x="339336" y="372536"/>
                      </a:cubicBezTo>
                      <a:lnTo>
                        <a:pt x="339336" y="363633"/>
                      </a:lnTo>
                      <a:lnTo>
                        <a:pt x="352396" y="363633"/>
                      </a:lnTo>
                      <a:cubicBezTo>
                        <a:pt x="370375" y="363633"/>
                        <a:pt x="386651" y="356346"/>
                        <a:pt x="398433" y="344564"/>
                      </a:cubicBezTo>
                      <a:close/>
                      <a:moveTo>
                        <a:pt x="257013" y="329416"/>
                      </a:moveTo>
                      <a:lnTo>
                        <a:pt x="267225" y="344563"/>
                      </a:lnTo>
                      <a:cubicBezTo>
                        <a:pt x="279007" y="356345"/>
                        <a:pt x="295284" y="363632"/>
                        <a:pt x="313262" y="363632"/>
                      </a:cubicBezTo>
                      <a:lnTo>
                        <a:pt x="326323" y="363633"/>
                      </a:lnTo>
                      <a:lnTo>
                        <a:pt x="326323" y="372536"/>
                      </a:lnTo>
                      <a:cubicBezTo>
                        <a:pt x="326323" y="408493"/>
                        <a:pt x="297174" y="437642"/>
                        <a:pt x="261217" y="437642"/>
                      </a:cubicBezTo>
                      <a:lnTo>
                        <a:pt x="252807" y="437641"/>
                      </a:lnTo>
                      <a:cubicBezTo>
                        <a:pt x="216850" y="437641"/>
                        <a:pt x="187702" y="408493"/>
                        <a:pt x="187702" y="372536"/>
                      </a:cubicBezTo>
                      <a:lnTo>
                        <a:pt x="187702" y="363633"/>
                      </a:lnTo>
                      <a:lnTo>
                        <a:pt x="200763" y="363633"/>
                      </a:lnTo>
                      <a:cubicBezTo>
                        <a:pt x="218741" y="363633"/>
                        <a:pt x="235018" y="356346"/>
                        <a:pt x="246799" y="344564"/>
                      </a:cubicBezTo>
                      <a:close/>
                      <a:moveTo>
                        <a:pt x="467130" y="262781"/>
                      </a:moveTo>
                      <a:lnTo>
                        <a:pt x="461831" y="349093"/>
                      </a:lnTo>
                      <a:lnTo>
                        <a:pt x="452912" y="347293"/>
                      </a:lnTo>
                      <a:cubicBezTo>
                        <a:pt x="429544" y="337409"/>
                        <a:pt x="413148" y="314271"/>
                        <a:pt x="413148" y="287303"/>
                      </a:cubicBezTo>
                      <a:lnTo>
                        <a:pt x="413148" y="278401"/>
                      </a:lnTo>
                      <a:lnTo>
                        <a:pt x="426209" y="278401"/>
                      </a:lnTo>
                      <a:cubicBezTo>
                        <a:pt x="435198" y="278401"/>
                        <a:pt x="443762" y="276579"/>
                        <a:pt x="451551" y="273284"/>
                      </a:cubicBezTo>
                      <a:close/>
                      <a:moveTo>
                        <a:pt x="330826" y="244183"/>
                      </a:moveTo>
                      <a:lnTo>
                        <a:pt x="341038" y="259331"/>
                      </a:lnTo>
                      <a:cubicBezTo>
                        <a:pt x="352820" y="271113"/>
                        <a:pt x="369096" y="278400"/>
                        <a:pt x="387075" y="278400"/>
                      </a:cubicBezTo>
                      <a:lnTo>
                        <a:pt x="400136" y="278401"/>
                      </a:lnTo>
                      <a:lnTo>
                        <a:pt x="400136" y="287304"/>
                      </a:lnTo>
                      <a:cubicBezTo>
                        <a:pt x="400136" y="323261"/>
                        <a:pt x="370987" y="352409"/>
                        <a:pt x="335030" y="352409"/>
                      </a:cubicBezTo>
                      <a:lnTo>
                        <a:pt x="326620" y="352409"/>
                      </a:lnTo>
                      <a:cubicBezTo>
                        <a:pt x="290663" y="352409"/>
                        <a:pt x="261514" y="323260"/>
                        <a:pt x="261514" y="287303"/>
                      </a:cubicBezTo>
                      <a:lnTo>
                        <a:pt x="261514" y="278401"/>
                      </a:lnTo>
                      <a:lnTo>
                        <a:pt x="274575" y="278401"/>
                      </a:lnTo>
                      <a:cubicBezTo>
                        <a:pt x="292554" y="278401"/>
                        <a:pt x="308830" y="271113"/>
                        <a:pt x="320612" y="259332"/>
                      </a:cubicBezTo>
                      <a:close/>
                      <a:moveTo>
                        <a:pt x="179192" y="244183"/>
                      </a:moveTo>
                      <a:lnTo>
                        <a:pt x="189404" y="259331"/>
                      </a:lnTo>
                      <a:cubicBezTo>
                        <a:pt x="201186" y="271113"/>
                        <a:pt x="217462" y="278400"/>
                        <a:pt x="235441" y="278400"/>
                      </a:cubicBezTo>
                      <a:lnTo>
                        <a:pt x="248502" y="278401"/>
                      </a:lnTo>
                      <a:lnTo>
                        <a:pt x="248502" y="287304"/>
                      </a:lnTo>
                      <a:cubicBezTo>
                        <a:pt x="248502" y="323261"/>
                        <a:pt x="219353" y="352409"/>
                        <a:pt x="183396" y="352409"/>
                      </a:cubicBezTo>
                      <a:lnTo>
                        <a:pt x="174986" y="352409"/>
                      </a:lnTo>
                      <a:lnTo>
                        <a:pt x="150340" y="347433"/>
                      </a:lnTo>
                      <a:lnTo>
                        <a:pt x="140303" y="274896"/>
                      </a:lnTo>
                      <a:lnTo>
                        <a:pt x="148284" y="273284"/>
                      </a:lnTo>
                      <a:cubicBezTo>
                        <a:pt x="156073" y="269990"/>
                        <a:pt x="163088" y="265223"/>
                        <a:pt x="168978" y="259332"/>
                      </a:cubicBezTo>
                      <a:close/>
                      <a:moveTo>
                        <a:pt x="127651" y="183464"/>
                      </a:moveTo>
                      <a:lnTo>
                        <a:pt x="136286" y="189287"/>
                      </a:lnTo>
                      <a:cubicBezTo>
                        <a:pt x="144075" y="192581"/>
                        <a:pt x="152639" y="194403"/>
                        <a:pt x="161628" y="194403"/>
                      </a:cubicBezTo>
                      <a:lnTo>
                        <a:pt x="174689" y="194403"/>
                      </a:lnTo>
                      <a:lnTo>
                        <a:pt x="174689" y="203307"/>
                      </a:lnTo>
                      <a:cubicBezTo>
                        <a:pt x="174689" y="221285"/>
                        <a:pt x="167402" y="237561"/>
                        <a:pt x="155620" y="249343"/>
                      </a:cubicBezTo>
                      <a:lnTo>
                        <a:pt x="138376" y="260970"/>
                      </a:lnTo>
                      <a:close/>
                      <a:moveTo>
                        <a:pt x="408647" y="160186"/>
                      </a:moveTo>
                      <a:lnTo>
                        <a:pt x="418859" y="175334"/>
                      </a:lnTo>
                      <a:cubicBezTo>
                        <a:pt x="430641" y="187116"/>
                        <a:pt x="446917" y="194403"/>
                        <a:pt x="464896" y="194403"/>
                      </a:cubicBezTo>
                      <a:lnTo>
                        <a:pt x="471329" y="194403"/>
                      </a:lnTo>
                      <a:lnTo>
                        <a:pt x="468864" y="234547"/>
                      </a:lnTo>
                      <a:lnTo>
                        <a:pt x="458888" y="249343"/>
                      </a:lnTo>
                      <a:cubicBezTo>
                        <a:pt x="447106" y="261125"/>
                        <a:pt x="430830" y="268412"/>
                        <a:pt x="412851" y="268412"/>
                      </a:cubicBezTo>
                      <a:lnTo>
                        <a:pt x="404441" y="268412"/>
                      </a:lnTo>
                      <a:cubicBezTo>
                        <a:pt x="368484" y="268412"/>
                        <a:pt x="339336" y="239263"/>
                        <a:pt x="339336" y="203306"/>
                      </a:cubicBezTo>
                      <a:lnTo>
                        <a:pt x="339336" y="194403"/>
                      </a:lnTo>
                      <a:lnTo>
                        <a:pt x="352396" y="194403"/>
                      </a:lnTo>
                      <a:cubicBezTo>
                        <a:pt x="370375" y="194403"/>
                        <a:pt x="386651" y="187116"/>
                        <a:pt x="398433" y="175335"/>
                      </a:cubicBezTo>
                      <a:close/>
                      <a:moveTo>
                        <a:pt x="257013" y="160186"/>
                      </a:moveTo>
                      <a:lnTo>
                        <a:pt x="267225" y="175334"/>
                      </a:lnTo>
                      <a:cubicBezTo>
                        <a:pt x="279007" y="187116"/>
                        <a:pt x="295284" y="194403"/>
                        <a:pt x="313262" y="194403"/>
                      </a:cubicBezTo>
                      <a:lnTo>
                        <a:pt x="326323" y="194403"/>
                      </a:lnTo>
                      <a:lnTo>
                        <a:pt x="326323" y="203307"/>
                      </a:lnTo>
                      <a:cubicBezTo>
                        <a:pt x="326323" y="239264"/>
                        <a:pt x="297174" y="268412"/>
                        <a:pt x="261217" y="268412"/>
                      </a:cubicBezTo>
                      <a:lnTo>
                        <a:pt x="252807" y="268412"/>
                      </a:lnTo>
                      <a:cubicBezTo>
                        <a:pt x="216850" y="268412"/>
                        <a:pt x="187702" y="239263"/>
                        <a:pt x="187702" y="203306"/>
                      </a:cubicBezTo>
                      <a:lnTo>
                        <a:pt x="187702" y="194403"/>
                      </a:lnTo>
                      <a:lnTo>
                        <a:pt x="200763" y="194403"/>
                      </a:lnTo>
                      <a:cubicBezTo>
                        <a:pt x="218741" y="194403"/>
                        <a:pt x="235018" y="187116"/>
                        <a:pt x="246799" y="175335"/>
                      </a:cubicBezTo>
                      <a:close/>
                      <a:moveTo>
                        <a:pt x="478282" y="81150"/>
                      </a:moveTo>
                      <a:lnTo>
                        <a:pt x="472094" y="181936"/>
                      </a:lnTo>
                      <a:lnTo>
                        <a:pt x="452912" y="178063"/>
                      </a:lnTo>
                      <a:cubicBezTo>
                        <a:pt x="429544" y="168180"/>
                        <a:pt x="413148" y="145042"/>
                        <a:pt x="413148" y="118074"/>
                      </a:cubicBezTo>
                      <a:lnTo>
                        <a:pt x="413148" y="109171"/>
                      </a:lnTo>
                      <a:lnTo>
                        <a:pt x="426209" y="109171"/>
                      </a:lnTo>
                      <a:cubicBezTo>
                        <a:pt x="444188" y="109171"/>
                        <a:pt x="460464" y="101884"/>
                        <a:pt x="472246" y="90102"/>
                      </a:cubicBezTo>
                      <a:close/>
                      <a:moveTo>
                        <a:pt x="330826" y="74954"/>
                      </a:moveTo>
                      <a:lnTo>
                        <a:pt x="341038" y="90102"/>
                      </a:lnTo>
                      <a:cubicBezTo>
                        <a:pt x="352820" y="101883"/>
                        <a:pt x="369096" y="109171"/>
                        <a:pt x="387075" y="109171"/>
                      </a:cubicBezTo>
                      <a:lnTo>
                        <a:pt x="400136" y="109171"/>
                      </a:lnTo>
                      <a:lnTo>
                        <a:pt x="400136" y="118074"/>
                      </a:lnTo>
                      <a:cubicBezTo>
                        <a:pt x="400136" y="154031"/>
                        <a:pt x="370987" y="183180"/>
                        <a:pt x="335030" y="183180"/>
                      </a:cubicBezTo>
                      <a:lnTo>
                        <a:pt x="326620" y="183179"/>
                      </a:lnTo>
                      <a:cubicBezTo>
                        <a:pt x="290663" y="183179"/>
                        <a:pt x="261514" y="154031"/>
                        <a:pt x="261514" y="118074"/>
                      </a:cubicBezTo>
                      <a:lnTo>
                        <a:pt x="261514" y="109171"/>
                      </a:lnTo>
                      <a:lnTo>
                        <a:pt x="274575" y="109171"/>
                      </a:lnTo>
                      <a:cubicBezTo>
                        <a:pt x="292554" y="109171"/>
                        <a:pt x="308830" y="101884"/>
                        <a:pt x="320612" y="90102"/>
                      </a:cubicBezTo>
                      <a:close/>
                      <a:moveTo>
                        <a:pt x="179192" y="74954"/>
                      </a:moveTo>
                      <a:lnTo>
                        <a:pt x="189404" y="90102"/>
                      </a:lnTo>
                      <a:cubicBezTo>
                        <a:pt x="201186" y="101883"/>
                        <a:pt x="217462" y="109171"/>
                        <a:pt x="235441" y="109171"/>
                      </a:cubicBezTo>
                      <a:lnTo>
                        <a:pt x="248502" y="109171"/>
                      </a:lnTo>
                      <a:lnTo>
                        <a:pt x="248502" y="118074"/>
                      </a:lnTo>
                      <a:cubicBezTo>
                        <a:pt x="248502" y="154031"/>
                        <a:pt x="219353" y="183180"/>
                        <a:pt x="183396" y="183180"/>
                      </a:cubicBezTo>
                      <a:lnTo>
                        <a:pt x="174986" y="183179"/>
                      </a:lnTo>
                      <a:cubicBezTo>
                        <a:pt x="157008" y="183179"/>
                        <a:pt x="140731" y="175892"/>
                        <a:pt x="128950" y="164111"/>
                      </a:cubicBezTo>
                      <a:lnTo>
                        <a:pt x="123946" y="156689"/>
                      </a:lnTo>
                      <a:lnTo>
                        <a:pt x="117371" y="109171"/>
                      </a:lnTo>
                      <a:lnTo>
                        <a:pt x="122942" y="109171"/>
                      </a:lnTo>
                      <a:cubicBezTo>
                        <a:pt x="140920" y="109171"/>
                        <a:pt x="157197" y="101884"/>
                        <a:pt x="168978" y="90102"/>
                      </a:cubicBezTo>
                      <a:close/>
                      <a:moveTo>
                        <a:pt x="439809" y="0"/>
                      </a:moveTo>
                      <a:lnTo>
                        <a:pt x="483264" y="0"/>
                      </a:lnTo>
                      <a:lnTo>
                        <a:pt x="482408" y="13950"/>
                      </a:lnTo>
                      <a:lnTo>
                        <a:pt x="478254" y="13950"/>
                      </a:lnTo>
                      <a:cubicBezTo>
                        <a:pt x="469264" y="13950"/>
                        <a:pt x="460701" y="12128"/>
                        <a:pt x="452912" y="8834"/>
                      </a:cubicBezTo>
                      <a:close/>
                      <a:moveTo>
                        <a:pt x="402549" y="0"/>
                      </a:moveTo>
                      <a:lnTo>
                        <a:pt x="414744" y="0"/>
                      </a:lnTo>
                      <a:lnTo>
                        <a:pt x="418859" y="6105"/>
                      </a:lnTo>
                      <a:cubicBezTo>
                        <a:pt x="430641" y="17886"/>
                        <a:pt x="446917" y="25174"/>
                        <a:pt x="464896" y="25174"/>
                      </a:cubicBezTo>
                      <a:lnTo>
                        <a:pt x="477957" y="25174"/>
                      </a:lnTo>
                      <a:lnTo>
                        <a:pt x="477957" y="34077"/>
                      </a:lnTo>
                      <a:cubicBezTo>
                        <a:pt x="477957" y="70034"/>
                        <a:pt x="448808" y="99183"/>
                        <a:pt x="412851" y="99183"/>
                      </a:cubicBezTo>
                      <a:lnTo>
                        <a:pt x="404441" y="99182"/>
                      </a:lnTo>
                      <a:cubicBezTo>
                        <a:pt x="368484" y="99182"/>
                        <a:pt x="339336" y="70034"/>
                        <a:pt x="339336" y="34077"/>
                      </a:cubicBezTo>
                      <a:lnTo>
                        <a:pt x="339336" y="25174"/>
                      </a:lnTo>
                      <a:lnTo>
                        <a:pt x="352396" y="25174"/>
                      </a:lnTo>
                      <a:cubicBezTo>
                        <a:pt x="370375" y="25174"/>
                        <a:pt x="386651" y="17887"/>
                        <a:pt x="398433" y="6105"/>
                      </a:cubicBezTo>
                      <a:close/>
                      <a:moveTo>
                        <a:pt x="288176" y="0"/>
                      </a:moveTo>
                      <a:lnTo>
                        <a:pt x="373475" y="0"/>
                      </a:lnTo>
                      <a:lnTo>
                        <a:pt x="360372" y="8834"/>
                      </a:lnTo>
                      <a:cubicBezTo>
                        <a:pt x="352583" y="12129"/>
                        <a:pt x="344020" y="13951"/>
                        <a:pt x="335030" y="13951"/>
                      </a:cubicBezTo>
                      <a:lnTo>
                        <a:pt x="326620" y="13950"/>
                      </a:lnTo>
                      <a:cubicBezTo>
                        <a:pt x="317631" y="13950"/>
                        <a:pt x="309067" y="12128"/>
                        <a:pt x="301278" y="8834"/>
                      </a:cubicBezTo>
                      <a:close/>
                      <a:moveTo>
                        <a:pt x="250915" y="0"/>
                      </a:moveTo>
                      <a:lnTo>
                        <a:pt x="263110" y="0"/>
                      </a:lnTo>
                      <a:lnTo>
                        <a:pt x="267225" y="6105"/>
                      </a:lnTo>
                      <a:cubicBezTo>
                        <a:pt x="279007" y="17886"/>
                        <a:pt x="295284" y="25174"/>
                        <a:pt x="313262" y="25174"/>
                      </a:cubicBezTo>
                      <a:lnTo>
                        <a:pt x="326323" y="25174"/>
                      </a:lnTo>
                      <a:lnTo>
                        <a:pt x="326323" y="34077"/>
                      </a:lnTo>
                      <a:cubicBezTo>
                        <a:pt x="326323" y="70034"/>
                        <a:pt x="297174" y="99183"/>
                        <a:pt x="261217" y="99183"/>
                      </a:cubicBezTo>
                      <a:lnTo>
                        <a:pt x="252807" y="99182"/>
                      </a:lnTo>
                      <a:cubicBezTo>
                        <a:pt x="216850" y="99182"/>
                        <a:pt x="187702" y="70034"/>
                        <a:pt x="187702" y="34077"/>
                      </a:cubicBezTo>
                      <a:lnTo>
                        <a:pt x="187702" y="25174"/>
                      </a:lnTo>
                      <a:lnTo>
                        <a:pt x="200763" y="25174"/>
                      </a:lnTo>
                      <a:cubicBezTo>
                        <a:pt x="218741" y="25174"/>
                        <a:pt x="235018" y="17887"/>
                        <a:pt x="246799" y="6105"/>
                      </a:cubicBezTo>
                      <a:close/>
                      <a:moveTo>
                        <a:pt x="136542" y="0"/>
                      </a:moveTo>
                      <a:lnTo>
                        <a:pt x="221841" y="0"/>
                      </a:lnTo>
                      <a:lnTo>
                        <a:pt x="208738" y="8834"/>
                      </a:lnTo>
                      <a:cubicBezTo>
                        <a:pt x="200949" y="12129"/>
                        <a:pt x="192386" y="13951"/>
                        <a:pt x="183396" y="13951"/>
                      </a:cubicBezTo>
                      <a:lnTo>
                        <a:pt x="174986" y="13950"/>
                      </a:lnTo>
                      <a:cubicBezTo>
                        <a:pt x="165997" y="13950"/>
                        <a:pt x="157433" y="12128"/>
                        <a:pt x="149644" y="8834"/>
                      </a:cubicBezTo>
                      <a:close/>
                      <a:moveTo>
                        <a:pt x="102264" y="0"/>
                      </a:moveTo>
                      <a:lnTo>
                        <a:pt x="111476" y="0"/>
                      </a:lnTo>
                      <a:lnTo>
                        <a:pt x="115592" y="6105"/>
                      </a:lnTo>
                      <a:cubicBezTo>
                        <a:pt x="127374" y="17886"/>
                        <a:pt x="143650" y="25174"/>
                        <a:pt x="161628" y="25174"/>
                      </a:cubicBezTo>
                      <a:lnTo>
                        <a:pt x="174689" y="25174"/>
                      </a:lnTo>
                      <a:lnTo>
                        <a:pt x="174689" y="34077"/>
                      </a:lnTo>
                      <a:cubicBezTo>
                        <a:pt x="174689" y="61045"/>
                        <a:pt x="158293" y="84183"/>
                        <a:pt x="134926" y="94067"/>
                      </a:cubicBezTo>
                      <a:lnTo>
                        <a:pt x="115814" y="97925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四角形: 角を丸くする 295">
                  <a:extLst>
                    <a:ext uri="{FF2B5EF4-FFF2-40B4-BE49-F238E27FC236}">
                      <a16:creationId xmlns:a16="http://schemas.microsoft.com/office/drawing/2014/main" id="{BE5F8985-A249-4A1C-8904-3B617F52414B}"/>
                    </a:ext>
                  </a:extLst>
                </p:cNvPr>
                <p:cNvSpPr/>
                <p:nvPr/>
              </p:nvSpPr>
              <p:spPr>
                <a:xfrm>
                  <a:off x="5432491" y="2673350"/>
                  <a:ext cx="399918" cy="11430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26F6356E-6F6F-4BA8-94DE-2E8555D35330}"/>
                  </a:ext>
                </a:extLst>
              </p:cNvPr>
              <p:cNvGrpSpPr/>
              <p:nvPr/>
            </p:nvGrpSpPr>
            <p:grpSpPr>
              <a:xfrm flipH="1">
                <a:off x="9711593" y="4432026"/>
                <a:ext cx="492724" cy="689694"/>
                <a:chOff x="5339685" y="2673350"/>
                <a:chExt cx="492724" cy="689694"/>
              </a:xfrm>
              <a:solidFill>
                <a:srgbClr val="C00000"/>
              </a:solidFill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1C4EB444-84F2-475E-A7F5-212F33A0DEFF}"/>
                    </a:ext>
                  </a:extLst>
                </p:cNvPr>
                <p:cNvSpPr/>
                <p:nvPr/>
              </p:nvSpPr>
              <p:spPr>
                <a:xfrm>
                  <a:off x="5339685" y="2738132"/>
                  <a:ext cx="483264" cy="624912"/>
                </a:xfrm>
                <a:custGeom>
                  <a:avLst/>
                  <a:gdLst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26100 w 483264"/>
                    <a:gd name="connsiteY2" fmla="*/ 413122 h 624912"/>
                    <a:gd name="connsiteX3" fmla="*/ 457111 w 483264"/>
                    <a:gd name="connsiteY3" fmla="*/ 425967 h 624912"/>
                    <a:gd name="connsiteX4" fmla="*/ 470816 w 483264"/>
                    <a:gd name="connsiteY4" fmla="*/ 459055 h 624912"/>
                    <a:gd name="connsiteX5" fmla="*/ 470816 w 483264"/>
                    <a:gd name="connsiteY5" fmla="*/ 581395 h 624912"/>
                    <a:gd name="connsiteX6" fmla="*/ 427299 w 483264"/>
                    <a:gd name="connsiteY6" fmla="*/ 624912 h 624912"/>
                    <a:gd name="connsiteX7" fmla="*/ 357540 w 483264"/>
                    <a:gd name="connsiteY7" fmla="*/ 624912 h 624912"/>
                    <a:gd name="connsiteX8" fmla="*/ 219738 w 483264"/>
                    <a:gd name="connsiteY8" fmla="*/ 624912 h 624912"/>
                    <a:gd name="connsiteX9" fmla="*/ 43517 w 483264"/>
                    <a:gd name="connsiteY9" fmla="*/ 624912 h 624912"/>
                    <a:gd name="connsiteX10" fmla="*/ 0 w 483264"/>
                    <a:gd name="connsiteY10" fmla="*/ 581395 h 624912"/>
                    <a:gd name="connsiteX11" fmla="*/ 0 w 483264"/>
                    <a:gd name="connsiteY11" fmla="*/ 518587 h 624912"/>
                    <a:gd name="connsiteX12" fmla="*/ 106326 w 483264"/>
                    <a:gd name="connsiteY12" fmla="*/ 412261 h 624912"/>
                    <a:gd name="connsiteX13" fmla="*/ 159310 w 483264"/>
                    <a:gd name="connsiteY13" fmla="*/ 412261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357540 w 483264"/>
                    <a:gd name="connsiteY6" fmla="*/ 624912 h 624912"/>
                    <a:gd name="connsiteX7" fmla="*/ 219738 w 483264"/>
                    <a:gd name="connsiteY7" fmla="*/ 624912 h 624912"/>
                    <a:gd name="connsiteX8" fmla="*/ 43517 w 483264"/>
                    <a:gd name="connsiteY8" fmla="*/ 624912 h 624912"/>
                    <a:gd name="connsiteX9" fmla="*/ 0 w 483264"/>
                    <a:gd name="connsiteY9" fmla="*/ 581395 h 624912"/>
                    <a:gd name="connsiteX10" fmla="*/ 0 w 483264"/>
                    <a:gd name="connsiteY10" fmla="*/ 518587 h 624912"/>
                    <a:gd name="connsiteX11" fmla="*/ 106326 w 483264"/>
                    <a:gd name="connsiteY11" fmla="*/ 412261 h 624912"/>
                    <a:gd name="connsiteX12" fmla="*/ 159310 w 483264"/>
                    <a:gd name="connsiteY12" fmla="*/ 412261 h 624912"/>
                    <a:gd name="connsiteX13" fmla="*/ 102264 w 483264"/>
                    <a:gd name="connsiteY13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219738 w 483264"/>
                    <a:gd name="connsiteY6" fmla="*/ 624912 h 624912"/>
                    <a:gd name="connsiteX7" fmla="*/ 43517 w 483264"/>
                    <a:gd name="connsiteY7" fmla="*/ 624912 h 624912"/>
                    <a:gd name="connsiteX8" fmla="*/ 0 w 483264"/>
                    <a:gd name="connsiteY8" fmla="*/ 581395 h 624912"/>
                    <a:gd name="connsiteX9" fmla="*/ 0 w 483264"/>
                    <a:gd name="connsiteY9" fmla="*/ 518587 h 624912"/>
                    <a:gd name="connsiteX10" fmla="*/ 106326 w 483264"/>
                    <a:gd name="connsiteY10" fmla="*/ 412261 h 624912"/>
                    <a:gd name="connsiteX11" fmla="*/ 159310 w 483264"/>
                    <a:gd name="connsiteY11" fmla="*/ 412261 h 624912"/>
                    <a:gd name="connsiteX12" fmla="*/ 102264 w 483264"/>
                    <a:gd name="connsiteY12" fmla="*/ 0 h 624912"/>
                    <a:gd name="connsiteX0" fmla="*/ 102264 w 483264"/>
                    <a:gd name="connsiteY0" fmla="*/ 0 h 624912"/>
                    <a:gd name="connsiteX1" fmla="*/ 483264 w 483264"/>
                    <a:gd name="connsiteY1" fmla="*/ 0 h 624912"/>
                    <a:gd name="connsiteX2" fmla="*/ 457111 w 483264"/>
                    <a:gd name="connsiteY2" fmla="*/ 425967 h 624912"/>
                    <a:gd name="connsiteX3" fmla="*/ 470816 w 483264"/>
                    <a:gd name="connsiteY3" fmla="*/ 459055 h 624912"/>
                    <a:gd name="connsiteX4" fmla="*/ 470816 w 483264"/>
                    <a:gd name="connsiteY4" fmla="*/ 581395 h 624912"/>
                    <a:gd name="connsiteX5" fmla="*/ 427299 w 483264"/>
                    <a:gd name="connsiteY5" fmla="*/ 624912 h 624912"/>
                    <a:gd name="connsiteX6" fmla="*/ 43517 w 483264"/>
                    <a:gd name="connsiteY6" fmla="*/ 624912 h 624912"/>
                    <a:gd name="connsiteX7" fmla="*/ 0 w 483264"/>
                    <a:gd name="connsiteY7" fmla="*/ 581395 h 624912"/>
                    <a:gd name="connsiteX8" fmla="*/ 0 w 483264"/>
                    <a:gd name="connsiteY8" fmla="*/ 518587 h 624912"/>
                    <a:gd name="connsiteX9" fmla="*/ 106326 w 483264"/>
                    <a:gd name="connsiteY9" fmla="*/ 412261 h 624912"/>
                    <a:gd name="connsiteX10" fmla="*/ 159310 w 483264"/>
                    <a:gd name="connsiteY10" fmla="*/ 412261 h 624912"/>
                    <a:gd name="connsiteX11" fmla="*/ 102264 w 483264"/>
                    <a:gd name="connsiteY11" fmla="*/ 0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3264" h="624912">
                      <a:moveTo>
                        <a:pt x="102264" y="0"/>
                      </a:moveTo>
                      <a:lnTo>
                        <a:pt x="483264" y="0"/>
                      </a:lnTo>
                      <a:lnTo>
                        <a:pt x="457111" y="425967"/>
                      </a:lnTo>
                      <a:cubicBezTo>
                        <a:pt x="465579" y="434435"/>
                        <a:pt x="470816" y="446133"/>
                        <a:pt x="470816" y="459055"/>
                      </a:cubicBezTo>
                      <a:lnTo>
                        <a:pt x="470816" y="581395"/>
                      </a:lnTo>
                      <a:cubicBezTo>
                        <a:pt x="470816" y="605429"/>
                        <a:pt x="451333" y="624912"/>
                        <a:pt x="427299" y="624912"/>
                      </a:cubicBezTo>
                      <a:lnTo>
                        <a:pt x="43517" y="624912"/>
                      </a:lnTo>
                      <a:cubicBezTo>
                        <a:pt x="19483" y="624912"/>
                        <a:pt x="0" y="605429"/>
                        <a:pt x="0" y="581395"/>
                      </a:cubicBezTo>
                      <a:lnTo>
                        <a:pt x="0" y="518587"/>
                      </a:lnTo>
                      <a:cubicBezTo>
                        <a:pt x="0" y="459865"/>
                        <a:pt x="47604" y="412261"/>
                        <a:pt x="106326" y="412261"/>
                      </a:cubicBezTo>
                      <a:lnTo>
                        <a:pt x="159310" y="412261"/>
                      </a:lnTo>
                      <a:lnTo>
                        <a:pt x="10226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ADE8C564-8EB9-4B1E-875C-52B5B1218BEB}"/>
                    </a:ext>
                  </a:extLst>
                </p:cNvPr>
                <p:cNvSpPr/>
                <p:nvPr/>
              </p:nvSpPr>
              <p:spPr>
                <a:xfrm>
                  <a:off x="5345112" y="2738132"/>
                  <a:ext cx="483264" cy="624912"/>
                </a:xfrm>
                <a:custGeom>
                  <a:avLst/>
                  <a:gdLst>
                    <a:gd name="connsiteX0" fmla="*/ 460840 w 483264"/>
                    <a:gd name="connsiteY0" fmla="*/ 605480 h 624912"/>
                    <a:gd name="connsiteX1" fmla="*/ 458071 w 483264"/>
                    <a:gd name="connsiteY1" fmla="*/ 612166 h 624912"/>
                    <a:gd name="connsiteX2" fmla="*/ 427299 w 483264"/>
                    <a:gd name="connsiteY2" fmla="*/ 624912 h 624912"/>
                    <a:gd name="connsiteX3" fmla="*/ 413148 w 483264"/>
                    <a:gd name="connsiteY3" fmla="*/ 624912 h 624912"/>
                    <a:gd name="connsiteX4" fmla="*/ 413148 w 483264"/>
                    <a:gd name="connsiteY4" fmla="*/ 616859 h 624912"/>
                    <a:gd name="connsiteX5" fmla="*/ 426209 w 483264"/>
                    <a:gd name="connsiteY5" fmla="*/ 616859 h 624912"/>
                    <a:gd name="connsiteX6" fmla="*/ 451551 w 483264"/>
                    <a:gd name="connsiteY6" fmla="*/ 611743 h 624912"/>
                    <a:gd name="connsiteX7" fmla="*/ 330826 w 483264"/>
                    <a:gd name="connsiteY7" fmla="*/ 582642 h 624912"/>
                    <a:gd name="connsiteX8" fmla="*/ 341038 w 483264"/>
                    <a:gd name="connsiteY8" fmla="*/ 597790 h 624912"/>
                    <a:gd name="connsiteX9" fmla="*/ 387075 w 483264"/>
                    <a:gd name="connsiteY9" fmla="*/ 616859 h 624912"/>
                    <a:gd name="connsiteX10" fmla="*/ 400136 w 483264"/>
                    <a:gd name="connsiteY10" fmla="*/ 616859 h 624912"/>
                    <a:gd name="connsiteX11" fmla="*/ 400136 w 483264"/>
                    <a:gd name="connsiteY11" fmla="*/ 624912 h 624912"/>
                    <a:gd name="connsiteX12" fmla="*/ 261514 w 483264"/>
                    <a:gd name="connsiteY12" fmla="*/ 624912 h 624912"/>
                    <a:gd name="connsiteX13" fmla="*/ 261514 w 483264"/>
                    <a:gd name="connsiteY13" fmla="*/ 616859 h 624912"/>
                    <a:gd name="connsiteX14" fmla="*/ 274575 w 483264"/>
                    <a:gd name="connsiteY14" fmla="*/ 616859 h 624912"/>
                    <a:gd name="connsiteX15" fmla="*/ 320612 w 483264"/>
                    <a:gd name="connsiteY15" fmla="*/ 597790 h 624912"/>
                    <a:gd name="connsiteX16" fmla="*/ 179192 w 483264"/>
                    <a:gd name="connsiteY16" fmla="*/ 582642 h 624912"/>
                    <a:gd name="connsiteX17" fmla="*/ 189404 w 483264"/>
                    <a:gd name="connsiteY17" fmla="*/ 597790 h 624912"/>
                    <a:gd name="connsiteX18" fmla="*/ 235441 w 483264"/>
                    <a:gd name="connsiteY18" fmla="*/ 616859 h 624912"/>
                    <a:gd name="connsiteX19" fmla="*/ 248502 w 483264"/>
                    <a:gd name="connsiteY19" fmla="*/ 616859 h 624912"/>
                    <a:gd name="connsiteX20" fmla="*/ 248502 w 483264"/>
                    <a:gd name="connsiteY20" fmla="*/ 624912 h 624912"/>
                    <a:gd name="connsiteX21" fmla="*/ 109881 w 483264"/>
                    <a:gd name="connsiteY21" fmla="*/ 624912 h 624912"/>
                    <a:gd name="connsiteX22" fmla="*/ 109881 w 483264"/>
                    <a:gd name="connsiteY22" fmla="*/ 616859 h 624912"/>
                    <a:gd name="connsiteX23" fmla="*/ 122942 w 483264"/>
                    <a:gd name="connsiteY23" fmla="*/ 616859 h 624912"/>
                    <a:gd name="connsiteX24" fmla="*/ 168978 w 483264"/>
                    <a:gd name="connsiteY24" fmla="*/ 597790 h 624912"/>
                    <a:gd name="connsiteX25" fmla="*/ 27558 w 483264"/>
                    <a:gd name="connsiteY25" fmla="*/ 582642 h 624912"/>
                    <a:gd name="connsiteX26" fmla="*/ 37771 w 483264"/>
                    <a:gd name="connsiteY26" fmla="*/ 597790 h 624912"/>
                    <a:gd name="connsiteX27" fmla="*/ 83807 w 483264"/>
                    <a:gd name="connsiteY27" fmla="*/ 616859 h 624912"/>
                    <a:gd name="connsiteX28" fmla="*/ 96868 w 483264"/>
                    <a:gd name="connsiteY28" fmla="*/ 616859 h 624912"/>
                    <a:gd name="connsiteX29" fmla="*/ 96868 w 483264"/>
                    <a:gd name="connsiteY29" fmla="*/ 624912 h 624912"/>
                    <a:gd name="connsiteX30" fmla="*/ 43517 w 483264"/>
                    <a:gd name="connsiteY30" fmla="*/ 624912 h 624912"/>
                    <a:gd name="connsiteX31" fmla="*/ 12746 w 483264"/>
                    <a:gd name="connsiteY31" fmla="*/ 612166 h 624912"/>
                    <a:gd name="connsiteX32" fmla="*/ 9095 w 483264"/>
                    <a:gd name="connsiteY32" fmla="*/ 603352 h 624912"/>
                    <a:gd name="connsiteX33" fmla="*/ 17345 w 483264"/>
                    <a:gd name="connsiteY33" fmla="*/ 597790 h 624912"/>
                    <a:gd name="connsiteX34" fmla="*/ 0 w 483264"/>
                    <a:gd name="connsiteY34" fmla="*/ 530844 h 624912"/>
                    <a:gd name="connsiteX35" fmla="*/ 9995 w 483264"/>
                    <a:gd name="connsiteY35" fmla="*/ 532862 h 624912"/>
                    <a:gd name="connsiteX36" fmla="*/ 23055 w 483264"/>
                    <a:gd name="connsiteY36" fmla="*/ 532862 h 624912"/>
                    <a:gd name="connsiteX37" fmla="*/ 23055 w 483264"/>
                    <a:gd name="connsiteY37" fmla="*/ 541765 h 624912"/>
                    <a:gd name="connsiteX38" fmla="*/ 3986 w 483264"/>
                    <a:gd name="connsiteY38" fmla="*/ 587802 h 624912"/>
                    <a:gd name="connsiteX39" fmla="*/ 2945 w 483264"/>
                    <a:gd name="connsiteY39" fmla="*/ 588504 h 624912"/>
                    <a:gd name="connsiteX40" fmla="*/ 0 w 483264"/>
                    <a:gd name="connsiteY40" fmla="*/ 581395 h 624912"/>
                    <a:gd name="connsiteX41" fmla="*/ 408647 w 483264"/>
                    <a:gd name="connsiteY41" fmla="*/ 498645 h 624912"/>
                    <a:gd name="connsiteX42" fmla="*/ 418859 w 483264"/>
                    <a:gd name="connsiteY42" fmla="*/ 513793 h 624912"/>
                    <a:gd name="connsiteX43" fmla="*/ 464896 w 483264"/>
                    <a:gd name="connsiteY43" fmla="*/ 532862 h 624912"/>
                    <a:gd name="connsiteX44" fmla="*/ 470816 w 483264"/>
                    <a:gd name="connsiteY44" fmla="*/ 532862 h 624912"/>
                    <a:gd name="connsiteX45" fmla="*/ 470816 w 483264"/>
                    <a:gd name="connsiteY45" fmla="*/ 570110 h 624912"/>
                    <a:gd name="connsiteX46" fmla="*/ 458888 w 483264"/>
                    <a:gd name="connsiteY46" fmla="*/ 587802 h 624912"/>
                    <a:gd name="connsiteX47" fmla="*/ 412851 w 483264"/>
                    <a:gd name="connsiteY47" fmla="*/ 606871 h 624912"/>
                    <a:gd name="connsiteX48" fmla="*/ 404441 w 483264"/>
                    <a:gd name="connsiteY48" fmla="*/ 606871 h 624912"/>
                    <a:gd name="connsiteX49" fmla="*/ 339336 w 483264"/>
                    <a:gd name="connsiteY49" fmla="*/ 541765 h 624912"/>
                    <a:gd name="connsiteX50" fmla="*/ 339336 w 483264"/>
                    <a:gd name="connsiteY50" fmla="*/ 532862 h 624912"/>
                    <a:gd name="connsiteX51" fmla="*/ 352396 w 483264"/>
                    <a:gd name="connsiteY51" fmla="*/ 532862 h 624912"/>
                    <a:gd name="connsiteX52" fmla="*/ 398433 w 483264"/>
                    <a:gd name="connsiteY52" fmla="*/ 513793 h 624912"/>
                    <a:gd name="connsiteX53" fmla="*/ 257013 w 483264"/>
                    <a:gd name="connsiteY53" fmla="*/ 498645 h 624912"/>
                    <a:gd name="connsiteX54" fmla="*/ 267225 w 483264"/>
                    <a:gd name="connsiteY54" fmla="*/ 513793 h 624912"/>
                    <a:gd name="connsiteX55" fmla="*/ 313262 w 483264"/>
                    <a:gd name="connsiteY55" fmla="*/ 532862 h 624912"/>
                    <a:gd name="connsiteX56" fmla="*/ 326323 w 483264"/>
                    <a:gd name="connsiteY56" fmla="*/ 532862 h 624912"/>
                    <a:gd name="connsiteX57" fmla="*/ 326323 w 483264"/>
                    <a:gd name="connsiteY57" fmla="*/ 541765 h 624912"/>
                    <a:gd name="connsiteX58" fmla="*/ 261217 w 483264"/>
                    <a:gd name="connsiteY58" fmla="*/ 606871 h 624912"/>
                    <a:gd name="connsiteX59" fmla="*/ 252807 w 483264"/>
                    <a:gd name="connsiteY59" fmla="*/ 606871 h 624912"/>
                    <a:gd name="connsiteX60" fmla="*/ 187702 w 483264"/>
                    <a:gd name="connsiteY60" fmla="*/ 541765 h 624912"/>
                    <a:gd name="connsiteX61" fmla="*/ 187702 w 483264"/>
                    <a:gd name="connsiteY61" fmla="*/ 532862 h 624912"/>
                    <a:gd name="connsiteX62" fmla="*/ 200763 w 483264"/>
                    <a:gd name="connsiteY62" fmla="*/ 532862 h 624912"/>
                    <a:gd name="connsiteX63" fmla="*/ 246799 w 483264"/>
                    <a:gd name="connsiteY63" fmla="*/ 513793 h 624912"/>
                    <a:gd name="connsiteX64" fmla="*/ 105379 w 483264"/>
                    <a:gd name="connsiteY64" fmla="*/ 498645 h 624912"/>
                    <a:gd name="connsiteX65" fmla="*/ 115592 w 483264"/>
                    <a:gd name="connsiteY65" fmla="*/ 513793 h 624912"/>
                    <a:gd name="connsiteX66" fmla="*/ 161628 w 483264"/>
                    <a:gd name="connsiteY66" fmla="*/ 532862 h 624912"/>
                    <a:gd name="connsiteX67" fmla="*/ 174689 w 483264"/>
                    <a:gd name="connsiteY67" fmla="*/ 532862 h 624912"/>
                    <a:gd name="connsiteX68" fmla="*/ 174689 w 483264"/>
                    <a:gd name="connsiteY68" fmla="*/ 541765 h 624912"/>
                    <a:gd name="connsiteX69" fmla="*/ 109584 w 483264"/>
                    <a:gd name="connsiteY69" fmla="*/ 606871 h 624912"/>
                    <a:gd name="connsiteX70" fmla="*/ 101174 w 483264"/>
                    <a:gd name="connsiteY70" fmla="*/ 606871 h 624912"/>
                    <a:gd name="connsiteX71" fmla="*/ 36068 w 483264"/>
                    <a:gd name="connsiteY71" fmla="*/ 541765 h 624912"/>
                    <a:gd name="connsiteX72" fmla="*/ 36068 w 483264"/>
                    <a:gd name="connsiteY72" fmla="*/ 532862 h 624912"/>
                    <a:gd name="connsiteX73" fmla="*/ 49129 w 483264"/>
                    <a:gd name="connsiteY73" fmla="*/ 532862 h 624912"/>
                    <a:gd name="connsiteX74" fmla="*/ 95166 w 483264"/>
                    <a:gd name="connsiteY74" fmla="*/ 513793 h 624912"/>
                    <a:gd name="connsiteX75" fmla="*/ 463043 w 483264"/>
                    <a:gd name="connsiteY75" fmla="*/ 434766 h 624912"/>
                    <a:gd name="connsiteX76" fmla="*/ 467139 w 483264"/>
                    <a:gd name="connsiteY76" fmla="*/ 440841 h 624912"/>
                    <a:gd name="connsiteX77" fmla="*/ 470816 w 483264"/>
                    <a:gd name="connsiteY77" fmla="*/ 459055 h 624912"/>
                    <a:gd name="connsiteX78" fmla="*/ 470816 w 483264"/>
                    <a:gd name="connsiteY78" fmla="*/ 520137 h 624912"/>
                    <a:gd name="connsiteX79" fmla="*/ 452912 w 483264"/>
                    <a:gd name="connsiteY79" fmla="*/ 516522 h 624912"/>
                    <a:gd name="connsiteX80" fmla="*/ 413148 w 483264"/>
                    <a:gd name="connsiteY80" fmla="*/ 456533 h 624912"/>
                    <a:gd name="connsiteX81" fmla="*/ 413148 w 483264"/>
                    <a:gd name="connsiteY81" fmla="*/ 447630 h 624912"/>
                    <a:gd name="connsiteX82" fmla="*/ 426209 w 483264"/>
                    <a:gd name="connsiteY82" fmla="*/ 447630 h 624912"/>
                    <a:gd name="connsiteX83" fmla="*/ 451551 w 483264"/>
                    <a:gd name="connsiteY83" fmla="*/ 442514 h 624912"/>
                    <a:gd name="connsiteX84" fmla="*/ 45464 w 483264"/>
                    <a:gd name="connsiteY84" fmla="*/ 433748 h 624912"/>
                    <a:gd name="connsiteX85" fmla="*/ 58465 w 483264"/>
                    <a:gd name="connsiteY85" fmla="*/ 442513 h 624912"/>
                    <a:gd name="connsiteX86" fmla="*/ 83807 w 483264"/>
                    <a:gd name="connsiteY86" fmla="*/ 447629 h 624912"/>
                    <a:gd name="connsiteX87" fmla="*/ 96868 w 483264"/>
                    <a:gd name="connsiteY87" fmla="*/ 447630 h 624912"/>
                    <a:gd name="connsiteX88" fmla="*/ 96868 w 483264"/>
                    <a:gd name="connsiteY88" fmla="*/ 456533 h 624912"/>
                    <a:gd name="connsiteX89" fmla="*/ 31762 w 483264"/>
                    <a:gd name="connsiteY89" fmla="*/ 521639 h 624912"/>
                    <a:gd name="connsiteX90" fmla="*/ 23353 w 483264"/>
                    <a:gd name="connsiteY90" fmla="*/ 521638 h 624912"/>
                    <a:gd name="connsiteX91" fmla="*/ 323 w 483264"/>
                    <a:gd name="connsiteY91" fmla="*/ 516989 h 624912"/>
                    <a:gd name="connsiteX92" fmla="*/ 8356 w 483264"/>
                    <a:gd name="connsiteY92" fmla="*/ 477200 h 624912"/>
                    <a:gd name="connsiteX93" fmla="*/ 31143 w 483264"/>
                    <a:gd name="connsiteY93" fmla="*/ 443403 h 624912"/>
                    <a:gd name="connsiteX94" fmla="*/ 330826 w 483264"/>
                    <a:gd name="connsiteY94" fmla="*/ 413413 h 624912"/>
                    <a:gd name="connsiteX95" fmla="*/ 341038 w 483264"/>
                    <a:gd name="connsiteY95" fmla="*/ 428561 h 624912"/>
                    <a:gd name="connsiteX96" fmla="*/ 387075 w 483264"/>
                    <a:gd name="connsiteY96" fmla="*/ 447629 h 624912"/>
                    <a:gd name="connsiteX97" fmla="*/ 400136 w 483264"/>
                    <a:gd name="connsiteY97" fmla="*/ 447630 h 624912"/>
                    <a:gd name="connsiteX98" fmla="*/ 400136 w 483264"/>
                    <a:gd name="connsiteY98" fmla="*/ 456533 h 624912"/>
                    <a:gd name="connsiteX99" fmla="*/ 335030 w 483264"/>
                    <a:gd name="connsiteY99" fmla="*/ 521639 h 624912"/>
                    <a:gd name="connsiteX100" fmla="*/ 326620 w 483264"/>
                    <a:gd name="connsiteY100" fmla="*/ 521638 h 624912"/>
                    <a:gd name="connsiteX101" fmla="*/ 261514 w 483264"/>
                    <a:gd name="connsiteY101" fmla="*/ 456533 h 624912"/>
                    <a:gd name="connsiteX102" fmla="*/ 261514 w 483264"/>
                    <a:gd name="connsiteY102" fmla="*/ 447630 h 624912"/>
                    <a:gd name="connsiteX103" fmla="*/ 274575 w 483264"/>
                    <a:gd name="connsiteY103" fmla="*/ 447630 h 624912"/>
                    <a:gd name="connsiteX104" fmla="*/ 320612 w 483264"/>
                    <a:gd name="connsiteY104" fmla="*/ 428561 h 624912"/>
                    <a:gd name="connsiteX105" fmla="*/ 179192 w 483264"/>
                    <a:gd name="connsiteY105" fmla="*/ 413413 h 624912"/>
                    <a:gd name="connsiteX106" fmla="*/ 189404 w 483264"/>
                    <a:gd name="connsiteY106" fmla="*/ 428561 h 624912"/>
                    <a:gd name="connsiteX107" fmla="*/ 235441 w 483264"/>
                    <a:gd name="connsiteY107" fmla="*/ 447629 h 624912"/>
                    <a:gd name="connsiteX108" fmla="*/ 248502 w 483264"/>
                    <a:gd name="connsiteY108" fmla="*/ 447630 h 624912"/>
                    <a:gd name="connsiteX109" fmla="*/ 248502 w 483264"/>
                    <a:gd name="connsiteY109" fmla="*/ 456533 h 624912"/>
                    <a:gd name="connsiteX110" fmla="*/ 183396 w 483264"/>
                    <a:gd name="connsiteY110" fmla="*/ 521639 h 624912"/>
                    <a:gd name="connsiteX111" fmla="*/ 174986 w 483264"/>
                    <a:gd name="connsiteY111" fmla="*/ 521638 h 624912"/>
                    <a:gd name="connsiteX112" fmla="*/ 109881 w 483264"/>
                    <a:gd name="connsiteY112" fmla="*/ 456533 h 624912"/>
                    <a:gd name="connsiteX113" fmla="*/ 109881 w 483264"/>
                    <a:gd name="connsiteY113" fmla="*/ 447630 h 624912"/>
                    <a:gd name="connsiteX114" fmla="*/ 122942 w 483264"/>
                    <a:gd name="connsiteY114" fmla="*/ 447630 h 624912"/>
                    <a:gd name="connsiteX115" fmla="*/ 168978 w 483264"/>
                    <a:gd name="connsiteY115" fmla="*/ 428561 h 624912"/>
                    <a:gd name="connsiteX116" fmla="*/ 152321 w 483264"/>
                    <a:gd name="connsiteY116" fmla="*/ 361753 h 624912"/>
                    <a:gd name="connsiteX117" fmla="*/ 161628 w 483264"/>
                    <a:gd name="connsiteY117" fmla="*/ 363632 h 624912"/>
                    <a:gd name="connsiteX118" fmla="*/ 174689 w 483264"/>
                    <a:gd name="connsiteY118" fmla="*/ 363633 h 624912"/>
                    <a:gd name="connsiteX119" fmla="*/ 174689 w 483264"/>
                    <a:gd name="connsiteY119" fmla="*/ 372536 h 624912"/>
                    <a:gd name="connsiteX120" fmla="*/ 109584 w 483264"/>
                    <a:gd name="connsiteY120" fmla="*/ 437642 h 624912"/>
                    <a:gd name="connsiteX121" fmla="*/ 101174 w 483264"/>
                    <a:gd name="connsiteY121" fmla="*/ 437641 h 624912"/>
                    <a:gd name="connsiteX122" fmla="*/ 75832 w 483264"/>
                    <a:gd name="connsiteY122" fmla="*/ 432525 h 624912"/>
                    <a:gd name="connsiteX123" fmla="*/ 61555 w 483264"/>
                    <a:gd name="connsiteY123" fmla="*/ 422899 h 624912"/>
                    <a:gd name="connsiteX124" fmla="*/ 64939 w 483264"/>
                    <a:gd name="connsiteY124" fmla="*/ 420617 h 624912"/>
                    <a:gd name="connsiteX125" fmla="*/ 106326 w 483264"/>
                    <a:gd name="connsiteY125" fmla="*/ 412261 h 624912"/>
                    <a:gd name="connsiteX126" fmla="*/ 159310 w 483264"/>
                    <a:gd name="connsiteY126" fmla="*/ 412261 h 624912"/>
                    <a:gd name="connsiteX127" fmla="*/ 408647 w 483264"/>
                    <a:gd name="connsiteY127" fmla="*/ 329416 h 624912"/>
                    <a:gd name="connsiteX128" fmla="*/ 418859 w 483264"/>
                    <a:gd name="connsiteY128" fmla="*/ 344563 h 624912"/>
                    <a:gd name="connsiteX129" fmla="*/ 439554 w 483264"/>
                    <a:gd name="connsiteY129" fmla="*/ 358516 h 624912"/>
                    <a:gd name="connsiteX130" fmla="*/ 460987 w 483264"/>
                    <a:gd name="connsiteY130" fmla="*/ 362843 h 624912"/>
                    <a:gd name="connsiteX131" fmla="*/ 457508 w 483264"/>
                    <a:gd name="connsiteY131" fmla="*/ 419503 h 624912"/>
                    <a:gd name="connsiteX132" fmla="*/ 438193 w 483264"/>
                    <a:gd name="connsiteY132" fmla="*/ 432525 h 624912"/>
                    <a:gd name="connsiteX133" fmla="*/ 412851 w 483264"/>
                    <a:gd name="connsiteY133" fmla="*/ 437642 h 624912"/>
                    <a:gd name="connsiteX134" fmla="*/ 404441 w 483264"/>
                    <a:gd name="connsiteY134" fmla="*/ 437641 h 624912"/>
                    <a:gd name="connsiteX135" fmla="*/ 339336 w 483264"/>
                    <a:gd name="connsiteY135" fmla="*/ 372536 h 624912"/>
                    <a:gd name="connsiteX136" fmla="*/ 339336 w 483264"/>
                    <a:gd name="connsiteY136" fmla="*/ 363633 h 624912"/>
                    <a:gd name="connsiteX137" fmla="*/ 352396 w 483264"/>
                    <a:gd name="connsiteY137" fmla="*/ 363633 h 624912"/>
                    <a:gd name="connsiteX138" fmla="*/ 398433 w 483264"/>
                    <a:gd name="connsiteY138" fmla="*/ 344564 h 624912"/>
                    <a:gd name="connsiteX139" fmla="*/ 257013 w 483264"/>
                    <a:gd name="connsiteY139" fmla="*/ 329416 h 624912"/>
                    <a:gd name="connsiteX140" fmla="*/ 267225 w 483264"/>
                    <a:gd name="connsiteY140" fmla="*/ 344563 h 624912"/>
                    <a:gd name="connsiteX141" fmla="*/ 313262 w 483264"/>
                    <a:gd name="connsiteY141" fmla="*/ 363632 h 624912"/>
                    <a:gd name="connsiteX142" fmla="*/ 326323 w 483264"/>
                    <a:gd name="connsiteY142" fmla="*/ 363633 h 624912"/>
                    <a:gd name="connsiteX143" fmla="*/ 326323 w 483264"/>
                    <a:gd name="connsiteY143" fmla="*/ 372536 h 624912"/>
                    <a:gd name="connsiteX144" fmla="*/ 261217 w 483264"/>
                    <a:gd name="connsiteY144" fmla="*/ 437642 h 624912"/>
                    <a:gd name="connsiteX145" fmla="*/ 252807 w 483264"/>
                    <a:gd name="connsiteY145" fmla="*/ 437641 h 624912"/>
                    <a:gd name="connsiteX146" fmla="*/ 187702 w 483264"/>
                    <a:gd name="connsiteY146" fmla="*/ 372536 h 624912"/>
                    <a:gd name="connsiteX147" fmla="*/ 187702 w 483264"/>
                    <a:gd name="connsiteY147" fmla="*/ 363633 h 624912"/>
                    <a:gd name="connsiteX148" fmla="*/ 200763 w 483264"/>
                    <a:gd name="connsiteY148" fmla="*/ 363633 h 624912"/>
                    <a:gd name="connsiteX149" fmla="*/ 246799 w 483264"/>
                    <a:gd name="connsiteY149" fmla="*/ 344564 h 624912"/>
                    <a:gd name="connsiteX150" fmla="*/ 467130 w 483264"/>
                    <a:gd name="connsiteY150" fmla="*/ 262781 h 624912"/>
                    <a:gd name="connsiteX151" fmla="*/ 461831 w 483264"/>
                    <a:gd name="connsiteY151" fmla="*/ 349093 h 624912"/>
                    <a:gd name="connsiteX152" fmla="*/ 452912 w 483264"/>
                    <a:gd name="connsiteY152" fmla="*/ 347293 h 624912"/>
                    <a:gd name="connsiteX153" fmla="*/ 413148 w 483264"/>
                    <a:gd name="connsiteY153" fmla="*/ 287303 h 624912"/>
                    <a:gd name="connsiteX154" fmla="*/ 413148 w 483264"/>
                    <a:gd name="connsiteY154" fmla="*/ 278401 h 624912"/>
                    <a:gd name="connsiteX155" fmla="*/ 426209 w 483264"/>
                    <a:gd name="connsiteY155" fmla="*/ 278401 h 624912"/>
                    <a:gd name="connsiteX156" fmla="*/ 451551 w 483264"/>
                    <a:gd name="connsiteY156" fmla="*/ 273284 h 624912"/>
                    <a:gd name="connsiteX157" fmla="*/ 330826 w 483264"/>
                    <a:gd name="connsiteY157" fmla="*/ 244183 h 624912"/>
                    <a:gd name="connsiteX158" fmla="*/ 341038 w 483264"/>
                    <a:gd name="connsiteY158" fmla="*/ 259331 h 624912"/>
                    <a:gd name="connsiteX159" fmla="*/ 387075 w 483264"/>
                    <a:gd name="connsiteY159" fmla="*/ 278400 h 624912"/>
                    <a:gd name="connsiteX160" fmla="*/ 400136 w 483264"/>
                    <a:gd name="connsiteY160" fmla="*/ 278401 h 624912"/>
                    <a:gd name="connsiteX161" fmla="*/ 400136 w 483264"/>
                    <a:gd name="connsiteY161" fmla="*/ 287304 h 624912"/>
                    <a:gd name="connsiteX162" fmla="*/ 335030 w 483264"/>
                    <a:gd name="connsiteY162" fmla="*/ 352409 h 624912"/>
                    <a:gd name="connsiteX163" fmla="*/ 326620 w 483264"/>
                    <a:gd name="connsiteY163" fmla="*/ 352409 h 624912"/>
                    <a:gd name="connsiteX164" fmla="*/ 261514 w 483264"/>
                    <a:gd name="connsiteY164" fmla="*/ 287303 h 624912"/>
                    <a:gd name="connsiteX165" fmla="*/ 261514 w 483264"/>
                    <a:gd name="connsiteY165" fmla="*/ 278401 h 624912"/>
                    <a:gd name="connsiteX166" fmla="*/ 274575 w 483264"/>
                    <a:gd name="connsiteY166" fmla="*/ 278401 h 624912"/>
                    <a:gd name="connsiteX167" fmla="*/ 320612 w 483264"/>
                    <a:gd name="connsiteY167" fmla="*/ 259332 h 624912"/>
                    <a:gd name="connsiteX168" fmla="*/ 179192 w 483264"/>
                    <a:gd name="connsiteY168" fmla="*/ 244183 h 624912"/>
                    <a:gd name="connsiteX169" fmla="*/ 189404 w 483264"/>
                    <a:gd name="connsiteY169" fmla="*/ 259331 h 624912"/>
                    <a:gd name="connsiteX170" fmla="*/ 235441 w 483264"/>
                    <a:gd name="connsiteY170" fmla="*/ 278400 h 624912"/>
                    <a:gd name="connsiteX171" fmla="*/ 248502 w 483264"/>
                    <a:gd name="connsiteY171" fmla="*/ 278401 h 624912"/>
                    <a:gd name="connsiteX172" fmla="*/ 248502 w 483264"/>
                    <a:gd name="connsiteY172" fmla="*/ 287304 h 624912"/>
                    <a:gd name="connsiteX173" fmla="*/ 183396 w 483264"/>
                    <a:gd name="connsiteY173" fmla="*/ 352409 h 624912"/>
                    <a:gd name="connsiteX174" fmla="*/ 174986 w 483264"/>
                    <a:gd name="connsiteY174" fmla="*/ 352409 h 624912"/>
                    <a:gd name="connsiteX175" fmla="*/ 150340 w 483264"/>
                    <a:gd name="connsiteY175" fmla="*/ 347433 h 624912"/>
                    <a:gd name="connsiteX176" fmla="*/ 140303 w 483264"/>
                    <a:gd name="connsiteY176" fmla="*/ 274896 h 624912"/>
                    <a:gd name="connsiteX177" fmla="*/ 148284 w 483264"/>
                    <a:gd name="connsiteY177" fmla="*/ 273284 h 624912"/>
                    <a:gd name="connsiteX178" fmla="*/ 168978 w 483264"/>
                    <a:gd name="connsiteY178" fmla="*/ 259332 h 624912"/>
                    <a:gd name="connsiteX179" fmla="*/ 127651 w 483264"/>
                    <a:gd name="connsiteY179" fmla="*/ 183464 h 624912"/>
                    <a:gd name="connsiteX180" fmla="*/ 136286 w 483264"/>
                    <a:gd name="connsiteY180" fmla="*/ 189287 h 624912"/>
                    <a:gd name="connsiteX181" fmla="*/ 161628 w 483264"/>
                    <a:gd name="connsiteY181" fmla="*/ 194403 h 624912"/>
                    <a:gd name="connsiteX182" fmla="*/ 174689 w 483264"/>
                    <a:gd name="connsiteY182" fmla="*/ 194403 h 624912"/>
                    <a:gd name="connsiteX183" fmla="*/ 174689 w 483264"/>
                    <a:gd name="connsiteY183" fmla="*/ 203307 h 624912"/>
                    <a:gd name="connsiteX184" fmla="*/ 155620 w 483264"/>
                    <a:gd name="connsiteY184" fmla="*/ 249343 h 624912"/>
                    <a:gd name="connsiteX185" fmla="*/ 138376 w 483264"/>
                    <a:gd name="connsiteY185" fmla="*/ 260970 h 624912"/>
                    <a:gd name="connsiteX186" fmla="*/ 408647 w 483264"/>
                    <a:gd name="connsiteY186" fmla="*/ 160186 h 624912"/>
                    <a:gd name="connsiteX187" fmla="*/ 418859 w 483264"/>
                    <a:gd name="connsiteY187" fmla="*/ 175334 h 624912"/>
                    <a:gd name="connsiteX188" fmla="*/ 464896 w 483264"/>
                    <a:gd name="connsiteY188" fmla="*/ 194403 h 624912"/>
                    <a:gd name="connsiteX189" fmla="*/ 471329 w 483264"/>
                    <a:gd name="connsiteY189" fmla="*/ 194403 h 624912"/>
                    <a:gd name="connsiteX190" fmla="*/ 468864 w 483264"/>
                    <a:gd name="connsiteY190" fmla="*/ 234547 h 624912"/>
                    <a:gd name="connsiteX191" fmla="*/ 458888 w 483264"/>
                    <a:gd name="connsiteY191" fmla="*/ 249343 h 624912"/>
                    <a:gd name="connsiteX192" fmla="*/ 412851 w 483264"/>
                    <a:gd name="connsiteY192" fmla="*/ 268412 h 624912"/>
                    <a:gd name="connsiteX193" fmla="*/ 404441 w 483264"/>
                    <a:gd name="connsiteY193" fmla="*/ 268412 h 624912"/>
                    <a:gd name="connsiteX194" fmla="*/ 339336 w 483264"/>
                    <a:gd name="connsiteY194" fmla="*/ 203306 h 624912"/>
                    <a:gd name="connsiteX195" fmla="*/ 339336 w 483264"/>
                    <a:gd name="connsiteY195" fmla="*/ 194403 h 624912"/>
                    <a:gd name="connsiteX196" fmla="*/ 352396 w 483264"/>
                    <a:gd name="connsiteY196" fmla="*/ 194403 h 624912"/>
                    <a:gd name="connsiteX197" fmla="*/ 398433 w 483264"/>
                    <a:gd name="connsiteY197" fmla="*/ 175335 h 624912"/>
                    <a:gd name="connsiteX198" fmla="*/ 257013 w 483264"/>
                    <a:gd name="connsiteY198" fmla="*/ 160186 h 624912"/>
                    <a:gd name="connsiteX199" fmla="*/ 267225 w 483264"/>
                    <a:gd name="connsiteY199" fmla="*/ 175334 h 624912"/>
                    <a:gd name="connsiteX200" fmla="*/ 313262 w 483264"/>
                    <a:gd name="connsiteY200" fmla="*/ 194403 h 624912"/>
                    <a:gd name="connsiteX201" fmla="*/ 326323 w 483264"/>
                    <a:gd name="connsiteY201" fmla="*/ 194403 h 624912"/>
                    <a:gd name="connsiteX202" fmla="*/ 326323 w 483264"/>
                    <a:gd name="connsiteY202" fmla="*/ 203307 h 624912"/>
                    <a:gd name="connsiteX203" fmla="*/ 261217 w 483264"/>
                    <a:gd name="connsiteY203" fmla="*/ 268412 h 624912"/>
                    <a:gd name="connsiteX204" fmla="*/ 252807 w 483264"/>
                    <a:gd name="connsiteY204" fmla="*/ 268412 h 624912"/>
                    <a:gd name="connsiteX205" fmla="*/ 187702 w 483264"/>
                    <a:gd name="connsiteY205" fmla="*/ 203306 h 624912"/>
                    <a:gd name="connsiteX206" fmla="*/ 187702 w 483264"/>
                    <a:gd name="connsiteY206" fmla="*/ 194403 h 624912"/>
                    <a:gd name="connsiteX207" fmla="*/ 200763 w 483264"/>
                    <a:gd name="connsiteY207" fmla="*/ 194403 h 624912"/>
                    <a:gd name="connsiteX208" fmla="*/ 246799 w 483264"/>
                    <a:gd name="connsiteY208" fmla="*/ 175335 h 624912"/>
                    <a:gd name="connsiteX209" fmla="*/ 478282 w 483264"/>
                    <a:gd name="connsiteY209" fmla="*/ 81150 h 624912"/>
                    <a:gd name="connsiteX210" fmla="*/ 472094 w 483264"/>
                    <a:gd name="connsiteY210" fmla="*/ 181936 h 624912"/>
                    <a:gd name="connsiteX211" fmla="*/ 452912 w 483264"/>
                    <a:gd name="connsiteY211" fmla="*/ 178063 h 624912"/>
                    <a:gd name="connsiteX212" fmla="*/ 413148 w 483264"/>
                    <a:gd name="connsiteY212" fmla="*/ 118074 h 624912"/>
                    <a:gd name="connsiteX213" fmla="*/ 413148 w 483264"/>
                    <a:gd name="connsiteY213" fmla="*/ 109171 h 624912"/>
                    <a:gd name="connsiteX214" fmla="*/ 426209 w 483264"/>
                    <a:gd name="connsiteY214" fmla="*/ 109171 h 624912"/>
                    <a:gd name="connsiteX215" fmla="*/ 472246 w 483264"/>
                    <a:gd name="connsiteY215" fmla="*/ 90102 h 624912"/>
                    <a:gd name="connsiteX216" fmla="*/ 330826 w 483264"/>
                    <a:gd name="connsiteY216" fmla="*/ 74954 h 624912"/>
                    <a:gd name="connsiteX217" fmla="*/ 341038 w 483264"/>
                    <a:gd name="connsiteY217" fmla="*/ 90102 h 624912"/>
                    <a:gd name="connsiteX218" fmla="*/ 387075 w 483264"/>
                    <a:gd name="connsiteY218" fmla="*/ 109171 h 624912"/>
                    <a:gd name="connsiteX219" fmla="*/ 400136 w 483264"/>
                    <a:gd name="connsiteY219" fmla="*/ 109171 h 624912"/>
                    <a:gd name="connsiteX220" fmla="*/ 400136 w 483264"/>
                    <a:gd name="connsiteY220" fmla="*/ 118074 h 624912"/>
                    <a:gd name="connsiteX221" fmla="*/ 335030 w 483264"/>
                    <a:gd name="connsiteY221" fmla="*/ 183180 h 624912"/>
                    <a:gd name="connsiteX222" fmla="*/ 326620 w 483264"/>
                    <a:gd name="connsiteY222" fmla="*/ 183179 h 624912"/>
                    <a:gd name="connsiteX223" fmla="*/ 261514 w 483264"/>
                    <a:gd name="connsiteY223" fmla="*/ 118074 h 624912"/>
                    <a:gd name="connsiteX224" fmla="*/ 261514 w 483264"/>
                    <a:gd name="connsiteY224" fmla="*/ 109171 h 624912"/>
                    <a:gd name="connsiteX225" fmla="*/ 274575 w 483264"/>
                    <a:gd name="connsiteY225" fmla="*/ 109171 h 624912"/>
                    <a:gd name="connsiteX226" fmla="*/ 320612 w 483264"/>
                    <a:gd name="connsiteY226" fmla="*/ 90102 h 624912"/>
                    <a:gd name="connsiteX227" fmla="*/ 179192 w 483264"/>
                    <a:gd name="connsiteY227" fmla="*/ 74954 h 624912"/>
                    <a:gd name="connsiteX228" fmla="*/ 189404 w 483264"/>
                    <a:gd name="connsiteY228" fmla="*/ 90102 h 624912"/>
                    <a:gd name="connsiteX229" fmla="*/ 235441 w 483264"/>
                    <a:gd name="connsiteY229" fmla="*/ 109171 h 624912"/>
                    <a:gd name="connsiteX230" fmla="*/ 248502 w 483264"/>
                    <a:gd name="connsiteY230" fmla="*/ 109171 h 624912"/>
                    <a:gd name="connsiteX231" fmla="*/ 248502 w 483264"/>
                    <a:gd name="connsiteY231" fmla="*/ 118074 h 624912"/>
                    <a:gd name="connsiteX232" fmla="*/ 183396 w 483264"/>
                    <a:gd name="connsiteY232" fmla="*/ 183180 h 624912"/>
                    <a:gd name="connsiteX233" fmla="*/ 174986 w 483264"/>
                    <a:gd name="connsiteY233" fmla="*/ 183179 h 624912"/>
                    <a:gd name="connsiteX234" fmla="*/ 128950 w 483264"/>
                    <a:gd name="connsiteY234" fmla="*/ 164111 h 624912"/>
                    <a:gd name="connsiteX235" fmla="*/ 123946 w 483264"/>
                    <a:gd name="connsiteY235" fmla="*/ 156689 h 624912"/>
                    <a:gd name="connsiteX236" fmla="*/ 117371 w 483264"/>
                    <a:gd name="connsiteY236" fmla="*/ 109171 h 624912"/>
                    <a:gd name="connsiteX237" fmla="*/ 122942 w 483264"/>
                    <a:gd name="connsiteY237" fmla="*/ 109171 h 624912"/>
                    <a:gd name="connsiteX238" fmla="*/ 168978 w 483264"/>
                    <a:gd name="connsiteY238" fmla="*/ 90102 h 624912"/>
                    <a:gd name="connsiteX239" fmla="*/ 439809 w 483264"/>
                    <a:gd name="connsiteY239" fmla="*/ 0 h 624912"/>
                    <a:gd name="connsiteX240" fmla="*/ 483264 w 483264"/>
                    <a:gd name="connsiteY240" fmla="*/ 0 h 624912"/>
                    <a:gd name="connsiteX241" fmla="*/ 482408 w 483264"/>
                    <a:gd name="connsiteY241" fmla="*/ 13950 h 624912"/>
                    <a:gd name="connsiteX242" fmla="*/ 478254 w 483264"/>
                    <a:gd name="connsiteY242" fmla="*/ 13950 h 624912"/>
                    <a:gd name="connsiteX243" fmla="*/ 452912 w 483264"/>
                    <a:gd name="connsiteY243" fmla="*/ 8834 h 624912"/>
                    <a:gd name="connsiteX244" fmla="*/ 402549 w 483264"/>
                    <a:gd name="connsiteY244" fmla="*/ 0 h 624912"/>
                    <a:gd name="connsiteX245" fmla="*/ 414744 w 483264"/>
                    <a:gd name="connsiteY245" fmla="*/ 0 h 624912"/>
                    <a:gd name="connsiteX246" fmla="*/ 418859 w 483264"/>
                    <a:gd name="connsiteY246" fmla="*/ 6105 h 624912"/>
                    <a:gd name="connsiteX247" fmla="*/ 464896 w 483264"/>
                    <a:gd name="connsiteY247" fmla="*/ 25174 h 624912"/>
                    <a:gd name="connsiteX248" fmla="*/ 477957 w 483264"/>
                    <a:gd name="connsiteY248" fmla="*/ 25174 h 624912"/>
                    <a:gd name="connsiteX249" fmla="*/ 477957 w 483264"/>
                    <a:gd name="connsiteY249" fmla="*/ 34077 h 624912"/>
                    <a:gd name="connsiteX250" fmla="*/ 412851 w 483264"/>
                    <a:gd name="connsiteY250" fmla="*/ 99183 h 624912"/>
                    <a:gd name="connsiteX251" fmla="*/ 404441 w 483264"/>
                    <a:gd name="connsiteY251" fmla="*/ 99182 h 624912"/>
                    <a:gd name="connsiteX252" fmla="*/ 339336 w 483264"/>
                    <a:gd name="connsiteY252" fmla="*/ 34077 h 624912"/>
                    <a:gd name="connsiteX253" fmla="*/ 339336 w 483264"/>
                    <a:gd name="connsiteY253" fmla="*/ 25174 h 624912"/>
                    <a:gd name="connsiteX254" fmla="*/ 352396 w 483264"/>
                    <a:gd name="connsiteY254" fmla="*/ 25174 h 624912"/>
                    <a:gd name="connsiteX255" fmla="*/ 398433 w 483264"/>
                    <a:gd name="connsiteY255" fmla="*/ 6105 h 624912"/>
                    <a:gd name="connsiteX256" fmla="*/ 288176 w 483264"/>
                    <a:gd name="connsiteY256" fmla="*/ 0 h 624912"/>
                    <a:gd name="connsiteX257" fmla="*/ 373475 w 483264"/>
                    <a:gd name="connsiteY257" fmla="*/ 0 h 624912"/>
                    <a:gd name="connsiteX258" fmla="*/ 360372 w 483264"/>
                    <a:gd name="connsiteY258" fmla="*/ 8834 h 624912"/>
                    <a:gd name="connsiteX259" fmla="*/ 335030 w 483264"/>
                    <a:gd name="connsiteY259" fmla="*/ 13951 h 624912"/>
                    <a:gd name="connsiteX260" fmla="*/ 326620 w 483264"/>
                    <a:gd name="connsiteY260" fmla="*/ 13950 h 624912"/>
                    <a:gd name="connsiteX261" fmla="*/ 301278 w 483264"/>
                    <a:gd name="connsiteY261" fmla="*/ 8834 h 624912"/>
                    <a:gd name="connsiteX262" fmla="*/ 250915 w 483264"/>
                    <a:gd name="connsiteY262" fmla="*/ 0 h 624912"/>
                    <a:gd name="connsiteX263" fmla="*/ 263110 w 483264"/>
                    <a:gd name="connsiteY263" fmla="*/ 0 h 624912"/>
                    <a:gd name="connsiteX264" fmla="*/ 267225 w 483264"/>
                    <a:gd name="connsiteY264" fmla="*/ 6105 h 624912"/>
                    <a:gd name="connsiteX265" fmla="*/ 313262 w 483264"/>
                    <a:gd name="connsiteY265" fmla="*/ 25174 h 624912"/>
                    <a:gd name="connsiteX266" fmla="*/ 326323 w 483264"/>
                    <a:gd name="connsiteY266" fmla="*/ 25174 h 624912"/>
                    <a:gd name="connsiteX267" fmla="*/ 326323 w 483264"/>
                    <a:gd name="connsiteY267" fmla="*/ 34077 h 624912"/>
                    <a:gd name="connsiteX268" fmla="*/ 261217 w 483264"/>
                    <a:gd name="connsiteY268" fmla="*/ 99183 h 624912"/>
                    <a:gd name="connsiteX269" fmla="*/ 252807 w 483264"/>
                    <a:gd name="connsiteY269" fmla="*/ 99182 h 624912"/>
                    <a:gd name="connsiteX270" fmla="*/ 187702 w 483264"/>
                    <a:gd name="connsiteY270" fmla="*/ 34077 h 624912"/>
                    <a:gd name="connsiteX271" fmla="*/ 187702 w 483264"/>
                    <a:gd name="connsiteY271" fmla="*/ 25174 h 624912"/>
                    <a:gd name="connsiteX272" fmla="*/ 200763 w 483264"/>
                    <a:gd name="connsiteY272" fmla="*/ 25174 h 624912"/>
                    <a:gd name="connsiteX273" fmla="*/ 246799 w 483264"/>
                    <a:gd name="connsiteY273" fmla="*/ 6105 h 624912"/>
                    <a:gd name="connsiteX274" fmla="*/ 136542 w 483264"/>
                    <a:gd name="connsiteY274" fmla="*/ 0 h 624912"/>
                    <a:gd name="connsiteX275" fmla="*/ 221841 w 483264"/>
                    <a:gd name="connsiteY275" fmla="*/ 0 h 624912"/>
                    <a:gd name="connsiteX276" fmla="*/ 208738 w 483264"/>
                    <a:gd name="connsiteY276" fmla="*/ 8834 h 624912"/>
                    <a:gd name="connsiteX277" fmla="*/ 183396 w 483264"/>
                    <a:gd name="connsiteY277" fmla="*/ 13951 h 624912"/>
                    <a:gd name="connsiteX278" fmla="*/ 174986 w 483264"/>
                    <a:gd name="connsiteY278" fmla="*/ 13950 h 624912"/>
                    <a:gd name="connsiteX279" fmla="*/ 149644 w 483264"/>
                    <a:gd name="connsiteY279" fmla="*/ 8834 h 624912"/>
                    <a:gd name="connsiteX280" fmla="*/ 102264 w 483264"/>
                    <a:gd name="connsiteY280" fmla="*/ 0 h 624912"/>
                    <a:gd name="connsiteX281" fmla="*/ 111476 w 483264"/>
                    <a:gd name="connsiteY281" fmla="*/ 0 h 624912"/>
                    <a:gd name="connsiteX282" fmla="*/ 115592 w 483264"/>
                    <a:gd name="connsiteY282" fmla="*/ 6105 h 624912"/>
                    <a:gd name="connsiteX283" fmla="*/ 161628 w 483264"/>
                    <a:gd name="connsiteY283" fmla="*/ 25174 h 624912"/>
                    <a:gd name="connsiteX284" fmla="*/ 174689 w 483264"/>
                    <a:gd name="connsiteY284" fmla="*/ 25174 h 624912"/>
                    <a:gd name="connsiteX285" fmla="*/ 174689 w 483264"/>
                    <a:gd name="connsiteY285" fmla="*/ 34077 h 624912"/>
                    <a:gd name="connsiteX286" fmla="*/ 134926 w 483264"/>
                    <a:gd name="connsiteY286" fmla="*/ 94067 h 624912"/>
                    <a:gd name="connsiteX287" fmla="*/ 115814 w 483264"/>
                    <a:gd name="connsiteY287" fmla="*/ 97925 h 62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</a:cxnLst>
                  <a:rect l="l" t="t" r="r" b="b"/>
                  <a:pathLst>
                    <a:path w="483264" h="624912">
                      <a:moveTo>
                        <a:pt x="460840" y="605480"/>
                      </a:moveTo>
                      <a:lnTo>
                        <a:pt x="458071" y="612166"/>
                      </a:lnTo>
                      <a:cubicBezTo>
                        <a:pt x="450195" y="620041"/>
                        <a:pt x="439316" y="624912"/>
                        <a:pt x="427299" y="624912"/>
                      </a:cubicBezTo>
                      <a:lnTo>
                        <a:pt x="413148" y="624912"/>
                      </a:lnTo>
                      <a:lnTo>
                        <a:pt x="413148" y="616859"/>
                      </a:lnTo>
                      <a:lnTo>
                        <a:pt x="426209" y="616859"/>
                      </a:lnTo>
                      <a:cubicBezTo>
                        <a:pt x="435198" y="616859"/>
                        <a:pt x="443762" y="615038"/>
                        <a:pt x="451551" y="611743"/>
                      </a:cubicBezTo>
                      <a:close/>
                      <a:moveTo>
                        <a:pt x="330826" y="582642"/>
                      </a:moveTo>
                      <a:lnTo>
                        <a:pt x="341038" y="597790"/>
                      </a:lnTo>
                      <a:cubicBezTo>
                        <a:pt x="352820" y="609572"/>
                        <a:pt x="369096" y="616859"/>
                        <a:pt x="387075" y="616859"/>
                      </a:cubicBezTo>
                      <a:lnTo>
                        <a:pt x="400136" y="616859"/>
                      </a:lnTo>
                      <a:lnTo>
                        <a:pt x="400136" y="624912"/>
                      </a:lnTo>
                      <a:lnTo>
                        <a:pt x="261514" y="624912"/>
                      </a:lnTo>
                      <a:lnTo>
                        <a:pt x="261514" y="616859"/>
                      </a:lnTo>
                      <a:lnTo>
                        <a:pt x="274575" y="616859"/>
                      </a:lnTo>
                      <a:cubicBezTo>
                        <a:pt x="292554" y="616859"/>
                        <a:pt x="308830" y="609572"/>
                        <a:pt x="320612" y="597790"/>
                      </a:cubicBezTo>
                      <a:close/>
                      <a:moveTo>
                        <a:pt x="179192" y="582642"/>
                      </a:moveTo>
                      <a:lnTo>
                        <a:pt x="189404" y="597790"/>
                      </a:lnTo>
                      <a:cubicBezTo>
                        <a:pt x="201186" y="609572"/>
                        <a:pt x="217462" y="616859"/>
                        <a:pt x="235441" y="616859"/>
                      </a:cubicBezTo>
                      <a:lnTo>
                        <a:pt x="248502" y="616859"/>
                      </a:lnTo>
                      <a:lnTo>
                        <a:pt x="248502" y="624912"/>
                      </a:lnTo>
                      <a:lnTo>
                        <a:pt x="109881" y="624912"/>
                      </a:lnTo>
                      <a:lnTo>
                        <a:pt x="109881" y="616859"/>
                      </a:lnTo>
                      <a:lnTo>
                        <a:pt x="122942" y="616859"/>
                      </a:lnTo>
                      <a:cubicBezTo>
                        <a:pt x="140920" y="616859"/>
                        <a:pt x="157197" y="609572"/>
                        <a:pt x="168978" y="597790"/>
                      </a:cubicBezTo>
                      <a:close/>
                      <a:moveTo>
                        <a:pt x="27558" y="582642"/>
                      </a:moveTo>
                      <a:lnTo>
                        <a:pt x="37771" y="597790"/>
                      </a:lnTo>
                      <a:cubicBezTo>
                        <a:pt x="49553" y="609572"/>
                        <a:pt x="65829" y="616859"/>
                        <a:pt x="83807" y="616859"/>
                      </a:cubicBezTo>
                      <a:lnTo>
                        <a:pt x="96868" y="616859"/>
                      </a:lnTo>
                      <a:lnTo>
                        <a:pt x="96868" y="624912"/>
                      </a:lnTo>
                      <a:lnTo>
                        <a:pt x="43517" y="624912"/>
                      </a:lnTo>
                      <a:cubicBezTo>
                        <a:pt x="31500" y="624912"/>
                        <a:pt x="20621" y="620041"/>
                        <a:pt x="12746" y="612166"/>
                      </a:cubicBezTo>
                      <a:lnTo>
                        <a:pt x="9095" y="603352"/>
                      </a:lnTo>
                      <a:lnTo>
                        <a:pt x="17345" y="597790"/>
                      </a:lnTo>
                      <a:close/>
                      <a:moveTo>
                        <a:pt x="0" y="530844"/>
                      </a:moveTo>
                      <a:lnTo>
                        <a:pt x="9995" y="532862"/>
                      </a:lnTo>
                      <a:lnTo>
                        <a:pt x="23055" y="532862"/>
                      </a:lnTo>
                      <a:lnTo>
                        <a:pt x="23055" y="541765"/>
                      </a:lnTo>
                      <a:cubicBezTo>
                        <a:pt x="23055" y="559744"/>
                        <a:pt x="15768" y="576020"/>
                        <a:pt x="3986" y="587802"/>
                      </a:cubicBezTo>
                      <a:lnTo>
                        <a:pt x="2945" y="588504"/>
                      </a:lnTo>
                      <a:lnTo>
                        <a:pt x="0" y="581395"/>
                      </a:lnTo>
                      <a:close/>
                      <a:moveTo>
                        <a:pt x="408647" y="498645"/>
                      </a:moveTo>
                      <a:lnTo>
                        <a:pt x="418859" y="513793"/>
                      </a:lnTo>
                      <a:cubicBezTo>
                        <a:pt x="430641" y="525574"/>
                        <a:pt x="446917" y="532862"/>
                        <a:pt x="464896" y="532862"/>
                      </a:cubicBezTo>
                      <a:lnTo>
                        <a:pt x="470816" y="532862"/>
                      </a:lnTo>
                      <a:lnTo>
                        <a:pt x="470816" y="570110"/>
                      </a:lnTo>
                      <a:lnTo>
                        <a:pt x="458888" y="587802"/>
                      </a:lnTo>
                      <a:cubicBezTo>
                        <a:pt x="447106" y="599584"/>
                        <a:pt x="430830" y="606871"/>
                        <a:pt x="412851" y="606871"/>
                      </a:cubicBezTo>
                      <a:lnTo>
                        <a:pt x="404441" y="606871"/>
                      </a:lnTo>
                      <a:cubicBezTo>
                        <a:pt x="368484" y="606871"/>
                        <a:pt x="339336" y="577722"/>
                        <a:pt x="339336" y="541765"/>
                      </a:cubicBezTo>
                      <a:lnTo>
                        <a:pt x="339336" y="532862"/>
                      </a:lnTo>
                      <a:lnTo>
                        <a:pt x="352396" y="532862"/>
                      </a:lnTo>
                      <a:cubicBezTo>
                        <a:pt x="370375" y="532862"/>
                        <a:pt x="386651" y="525575"/>
                        <a:pt x="398433" y="513793"/>
                      </a:cubicBezTo>
                      <a:close/>
                      <a:moveTo>
                        <a:pt x="257013" y="498645"/>
                      </a:moveTo>
                      <a:lnTo>
                        <a:pt x="267225" y="513793"/>
                      </a:lnTo>
                      <a:cubicBezTo>
                        <a:pt x="279007" y="525574"/>
                        <a:pt x="295284" y="532862"/>
                        <a:pt x="313262" y="532862"/>
                      </a:cubicBezTo>
                      <a:lnTo>
                        <a:pt x="326323" y="532862"/>
                      </a:lnTo>
                      <a:lnTo>
                        <a:pt x="326323" y="541765"/>
                      </a:lnTo>
                      <a:cubicBezTo>
                        <a:pt x="326323" y="577722"/>
                        <a:pt x="297174" y="606871"/>
                        <a:pt x="261217" y="606871"/>
                      </a:cubicBezTo>
                      <a:lnTo>
                        <a:pt x="252807" y="606871"/>
                      </a:lnTo>
                      <a:cubicBezTo>
                        <a:pt x="216850" y="606871"/>
                        <a:pt x="187702" y="577722"/>
                        <a:pt x="187702" y="541765"/>
                      </a:cubicBezTo>
                      <a:lnTo>
                        <a:pt x="187702" y="532862"/>
                      </a:lnTo>
                      <a:lnTo>
                        <a:pt x="200763" y="532862"/>
                      </a:lnTo>
                      <a:cubicBezTo>
                        <a:pt x="218741" y="532862"/>
                        <a:pt x="235018" y="525575"/>
                        <a:pt x="246799" y="513793"/>
                      </a:cubicBezTo>
                      <a:close/>
                      <a:moveTo>
                        <a:pt x="105379" y="498645"/>
                      </a:moveTo>
                      <a:lnTo>
                        <a:pt x="115592" y="513793"/>
                      </a:lnTo>
                      <a:cubicBezTo>
                        <a:pt x="127374" y="525574"/>
                        <a:pt x="143650" y="532862"/>
                        <a:pt x="161628" y="532862"/>
                      </a:cubicBezTo>
                      <a:lnTo>
                        <a:pt x="174689" y="532862"/>
                      </a:lnTo>
                      <a:lnTo>
                        <a:pt x="174689" y="541765"/>
                      </a:lnTo>
                      <a:cubicBezTo>
                        <a:pt x="174689" y="577722"/>
                        <a:pt x="145541" y="606871"/>
                        <a:pt x="109584" y="606871"/>
                      </a:cubicBezTo>
                      <a:lnTo>
                        <a:pt x="101174" y="606871"/>
                      </a:lnTo>
                      <a:cubicBezTo>
                        <a:pt x="65217" y="606871"/>
                        <a:pt x="36068" y="577722"/>
                        <a:pt x="36068" y="541765"/>
                      </a:cubicBezTo>
                      <a:lnTo>
                        <a:pt x="36068" y="532862"/>
                      </a:lnTo>
                      <a:lnTo>
                        <a:pt x="49129" y="532862"/>
                      </a:lnTo>
                      <a:cubicBezTo>
                        <a:pt x="67107" y="532862"/>
                        <a:pt x="83384" y="525575"/>
                        <a:pt x="95166" y="513793"/>
                      </a:cubicBezTo>
                      <a:close/>
                      <a:moveTo>
                        <a:pt x="463043" y="434766"/>
                      </a:moveTo>
                      <a:lnTo>
                        <a:pt x="467139" y="440841"/>
                      </a:lnTo>
                      <a:cubicBezTo>
                        <a:pt x="469507" y="446439"/>
                        <a:pt x="470816" y="452594"/>
                        <a:pt x="470816" y="459055"/>
                      </a:cubicBezTo>
                      <a:lnTo>
                        <a:pt x="470816" y="520137"/>
                      </a:lnTo>
                      <a:lnTo>
                        <a:pt x="452912" y="516522"/>
                      </a:lnTo>
                      <a:cubicBezTo>
                        <a:pt x="429544" y="506638"/>
                        <a:pt x="413148" y="483500"/>
                        <a:pt x="413148" y="456533"/>
                      </a:cubicBezTo>
                      <a:lnTo>
                        <a:pt x="413148" y="447630"/>
                      </a:lnTo>
                      <a:lnTo>
                        <a:pt x="426209" y="447630"/>
                      </a:lnTo>
                      <a:cubicBezTo>
                        <a:pt x="435198" y="447630"/>
                        <a:pt x="443762" y="445808"/>
                        <a:pt x="451551" y="442514"/>
                      </a:cubicBezTo>
                      <a:close/>
                      <a:moveTo>
                        <a:pt x="45464" y="433748"/>
                      </a:moveTo>
                      <a:lnTo>
                        <a:pt x="58465" y="442513"/>
                      </a:lnTo>
                      <a:cubicBezTo>
                        <a:pt x="66254" y="445808"/>
                        <a:pt x="74818" y="447629"/>
                        <a:pt x="83807" y="447629"/>
                      </a:cubicBezTo>
                      <a:lnTo>
                        <a:pt x="96868" y="447630"/>
                      </a:lnTo>
                      <a:lnTo>
                        <a:pt x="96868" y="456533"/>
                      </a:lnTo>
                      <a:cubicBezTo>
                        <a:pt x="96868" y="492490"/>
                        <a:pt x="67720" y="521639"/>
                        <a:pt x="31762" y="521639"/>
                      </a:cubicBezTo>
                      <a:lnTo>
                        <a:pt x="23353" y="521638"/>
                      </a:lnTo>
                      <a:lnTo>
                        <a:pt x="323" y="516989"/>
                      </a:lnTo>
                      <a:lnTo>
                        <a:pt x="8356" y="477200"/>
                      </a:lnTo>
                      <a:cubicBezTo>
                        <a:pt x="13736" y="464480"/>
                        <a:pt x="21522" y="453024"/>
                        <a:pt x="31143" y="443403"/>
                      </a:cubicBezTo>
                      <a:close/>
                      <a:moveTo>
                        <a:pt x="330826" y="413413"/>
                      </a:moveTo>
                      <a:lnTo>
                        <a:pt x="341038" y="428561"/>
                      </a:lnTo>
                      <a:cubicBezTo>
                        <a:pt x="352820" y="440342"/>
                        <a:pt x="369096" y="447629"/>
                        <a:pt x="387075" y="447629"/>
                      </a:cubicBezTo>
                      <a:lnTo>
                        <a:pt x="400136" y="447630"/>
                      </a:lnTo>
                      <a:lnTo>
                        <a:pt x="400136" y="456533"/>
                      </a:lnTo>
                      <a:cubicBezTo>
                        <a:pt x="400136" y="492490"/>
                        <a:pt x="370987" y="521639"/>
                        <a:pt x="335030" y="521639"/>
                      </a:cubicBezTo>
                      <a:lnTo>
                        <a:pt x="326620" y="521638"/>
                      </a:lnTo>
                      <a:cubicBezTo>
                        <a:pt x="290663" y="521638"/>
                        <a:pt x="261514" y="492490"/>
                        <a:pt x="261514" y="456533"/>
                      </a:cubicBezTo>
                      <a:lnTo>
                        <a:pt x="261514" y="447630"/>
                      </a:lnTo>
                      <a:lnTo>
                        <a:pt x="274575" y="447630"/>
                      </a:lnTo>
                      <a:cubicBezTo>
                        <a:pt x="292554" y="447630"/>
                        <a:pt x="308830" y="440343"/>
                        <a:pt x="320612" y="428561"/>
                      </a:cubicBezTo>
                      <a:close/>
                      <a:moveTo>
                        <a:pt x="179192" y="413413"/>
                      </a:moveTo>
                      <a:lnTo>
                        <a:pt x="189404" y="428561"/>
                      </a:lnTo>
                      <a:cubicBezTo>
                        <a:pt x="201186" y="440342"/>
                        <a:pt x="217462" y="447629"/>
                        <a:pt x="235441" y="447629"/>
                      </a:cubicBezTo>
                      <a:lnTo>
                        <a:pt x="248502" y="447630"/>
                      </a:lnTo>
                      <a:lnTo>
                        <a:pt x="248502" y="456533"/>
                      </a:lnTo>
                      <a:cubicBezTo>
                        <a:pt x="248502" y="492490"/>
                        <a:pt x="219353" y="521639"/>
                        <a:pt x="183396" y="521639"/>
                      </a:cubicBezTo>
                      <a:lnTo>
                        <a:pt x="174986" y="521638"/>
                      </a:lnTo>
                      <a:cubicBezTo>
                        <a:pt x="139029" y="521638"/>
                        <a:pt x="109881" y="492490"/>
                        <a:pt x="109881" y="456533"/>
                      </a:cubicBezTo>
                      <a:lnTo>
                        <a:pt x="109881" y="447630"/>
                      </a:lnTo>
                      <a:lnTo>
                        <a:pt x="122942" y="447630"/>
                      </a:lnTo>
                      <a:cubicBezTo>
                        <a:pt x="140920" y="447630"/>
                        <a:pt x="157197" y="440343"/>
                        <a:pt x="168978" y="428561"/>
                      </a:cubicBezTo>
                      <a:close/>
                      <a:moveTo>
                        <a:pt x="152321" y="361753"/>
                      </a:moveTo>
                      <a:lnTo>
                        <a:pt x="161628" y="363632"/>
                      </a:lnTo>
                      <a:lnTo>
                        <a:pt x="174689" y="363633"/>
                      </a:lnTo>
                      <a:lnTo>
                        <a:pt x="174689" y="372536"/>
                      </a:lnTo>
                      <a:cubicBezTo>
                        <a:pt x="174689" y="408493"/>
                        <a:pt x="145541" y="437642"/>
                        <a:pt x="109584" y="437642"/>
                      </a:cubicBezTo>
                      <a:lnTo>
                        <a:pt x="101174" y="437641"/>
                      </a:lnTo>
                      <a:cubicBezTo>
                        <a:pt x="92185" y="437641"/>
                        <a:pt x="83621" y="435819"/>
                        <a:pt x="75832" y="432525"/>
                      </a:cubicBezTo>
                      <a:lnTo>
                        <a:pt x="61555" y="422899"/>
                      </a:lnTo>
                      <a:lnTo>
                        <a:pt x="64939" y="420617"/>
                      </a:lnTo>
                      <a:cubicBezTo>
                        <a:pt x="77660" y="415236"/>
                        <a:pt x="91646" y="412261"/>
                        <a:pt x="106326" y="412261"/>
                      </a:cubicBezTo>
                      <a:lnTo>
                        <a:pt x="159310" y="412261"/>
                      </a:lnTo>
                      <a:close/>
                      <a:moveTo>
                        <a:pt x="408647" y="329416"/>
                      </a:moveTo>
                      <a:lnTo>
                        <a:pt x="418859" y="344563"/>
                      </a:lnTo>
                      <a:cubicBezTo>
                        <a:pt x="424750" y="350454"/>
                        <a:pt x="431765" y="355222"/>
                        <a:pt x="439554" y="358516"/>
                      </a:cubicBezTo>
                      <a:lnTo>
                        <a:pt x="460987" y="362843"/>
                      </a:lnTo>
                      <a:lnTo>
                        <a:pt x="457508" y="419503"/>
                      </a:lnTo>
                      <a:lnTo>
                        <a:pt x="438193" y="432525"/>
                      </a:lnTo>
                      <a:cubicBezTo>
                        <a:pt x="430404" y="435820"/>
                        <a:pt x="421841" y="437642"/>
                        <a:pt x="412851" y="437642"/>
                      </a:cubicBezTo>
                      <a:lnTo>
                        <a:pt x="404441" y="437641"/>
                      </a:lnTo>
                      <a:cubicBezTo>
                        <a:pt x="368484" y="437641"/>
                        <a:pt x="339336" y="408493"/>
                        <a:pt x="339336" y="372536"/>
                      </a:cubicBezTo>
                      <a:lnTo>
                        <a:pt x="339336" y="363633"/>
                      </a:lnTo>
                      <a:lnTo>
                        <a:pt x="352396" y="363633"/>
                      </a:lnTo>
                      <a:cubicBezTo>
                        <a:pt x="370375" y="363633"/>
                        <a:pt x="386651" y="356346"/>
                        <a:pt x="398433" y="344564"/>
                      </a:cubicBezTo>
                      <a:close/>
                      <a:moveTo>
                        <a:pt x="257013" y="329416"/>
                      </a:moveTo>
                      <a:lnTo>
                        <a:pt x="267225" y="344563"/>
                      </a:lnTo>
                      <a:cubicBezTo>
                        <a:pt x="279007" y="356345"/>
                        <a:pt x="295284" y="363632"/>
                        <a:pt x="313262" y="363632"/>
                      </a:cubicBezTo>
                      <a:lnTo>
                        <a:pt x="326323" y="363633"/>
                      </a:lnTo>
                      <a:lnTo>
                        <a:pt x="326323" y="372536"/>
                      </a:lnTo>
                      <a:cubicBezTo>
                        <a:pt x="326323" y="408493"/>
                        <a:pt x="297174" y="437642"/>
                        <a:pt x="261217" y="437642"/>
                      </a:cubicBezTo>
                      <a:lnTo>
                        <a:pt x="252807" y="437641"/>
                      </a:lnTo>
                      <a:cubicBezTo>
                        <a:pt x="216850" y="437641"/>
                        <a:pt x="187702" y="408493"/>
                        <a:pt x="187702" y="372536"/>
                      </a:cubicBezTo>
                      <a:lnTo>
                        <a:pt x="187702" y="363633"/>
                      </a:lnTo>
                      <a:lnTo>
                        <a:pt x="200763" y="363633"/>
                      </a:lnTo>
                      <a:cubicBezTo>
                        <a:pt x="218741" y="363633"/>
                        <a:pt x="235018" y="356346"/>
                        <a:pt x="246799" y="344564"/>
                      </a:cubicBezTo>
                      <a:close/>
                      <a:moveTo>
                        <a:pt x="467130" y="262781"/>
                      </a:moveTo>
                      <a:lnTo>
                        <a:pt x="461831" y="349093"/>
                      </a:lnTo>
                      <a:lnTo>
                        <a:pt x="452912" y="347293"/>
                      </a:lnTo>
                      <a:cubicBezTo>
                        <a:pt x="429544" y="337409"/>
                        <a:pt x="413148" y="314271"/>
                        <a:pt x="413148" y="287303"/>
                      </a:cubicBezTo>
                      <a:lnTo>
                        <a:pt x="413148" y="278401"/>
                      </a:lnTo>
                      <a:lnTo>
                        <a:pt x="426209" y="278401"/>
                      </a:lnTo>
                      <a:cubicBezTo>
                        <a:pt x="435198" y="278401"/>
                        <a:pt x="443762" y="276579"/>
                        <a:pt x="451551" y="273284"/>
                      </a:cubicBezTo>
                      <a:close/>
                      <a:moveTo>
                        <a:pt x="330826" y="244183"/>
                      </a:moveTo>
                      <a:lnTo>
                        <a:pt x="341038" y="259331"/>
                      </a:lnTo>
                      <a:cubicBezTo>
                        <a:pt x="352820" y="271113"/>
                        <a:pt x="369096" y="278400"/>
                        <a:pt x="387075" y="278400"/>
                      </a:cubicBezTo>
                      <a:lnTo>
                        <a:pt x="400136" y="278401"/>
                      </a:lnTo>
                      <a:lnTo>
                        <a:pt x="400136" y="287304"/>
                      </a:lnTo>
                      <a:cubicBezTo>
                        <a:pt x="400136" y="323261"/>
                        <a:pt x="370987" y="352409"/>
                        <a:pt x="335030" y="352409"/>
                      </a:cubicBezTo>
                      <a:lnTo>
                        <a:pt x="326620" y="352409"/>
                      </a:lnTo>
                      <a:cubicBezTo>
                        <a:pt x="290663" y="352409"/>
                        <a:pt x="261514" y="323260"/>
                        <a:pt x="261514" y="287303"/>
                      </a:cubicBezTo>
                      <a:lnTo>
                        <a:pt x="261514" y="278401"/>
                      </a:lnTo>
                      <a:lnTo>
                        <a:pt x="274575" y="278401"/>
                      </a:lnTo>
                      <a:cubicBezTo>
                        <a:pt x="292554" y="278401"/>
                        <a:pt x="308830" y="271113"/>
                        <a:pt x="320612" y="259332"/>
                      </a:cubicBezTo>
                      <a:close/>
                      <a:moveTo>
                        <a:pt x="179192" y="244183"/>
                      </a:moveTo>
                      <a:lnTo>
                        <a:pt x="189404" y="259331"/>
                      </a:lnTo>
                      <a:cubicBezTo>
                        <a:pt x="201186" y="271113"/>
                        <a:pt x="217462" y="278400"/>
                        <a:pt x="235441" y="278400"/>
                      </a:cubicBezTo>
                      <a:lnTo>
                        <a:pt x="248502" y="278401"/>
                      </a:lnTo>
                      <a:lnTo>
                        <a:pt x="248502" y="287304"/>
                      </a:lnTo>
                      <a:cubicBezTo>
                        <a:pt x="248502" y="323261"/>
                        <a:pt x="219353" y="352409"/>
                        <a:pt x="183396" y="352409"/>
                      </a:cubicBezTo>
                      <a:lnTo>
                        <a:pt x="174986" y="352409"/>
                      </a:lnTo>
                      <a:lnTo>
                        <a:pt x="150340" y="347433"/>
                      </a:lnTo>
                      <a:lnTo>
                        <a:pt x="140303" y="274896"/>
                      </a:lnTo>
                      <a:lnTo>
                        <a:pt x="148284" y="273284"/>
                      </a:lnTo>
                      <a:cubicBezTo>
                        <a:pt x="156073" y="269990"/>
                        <a:pt x="163088" y="265223"/>
                        <a:pt x="168978" y="259332"/>
                      </a:cubicBezTo>
                      <a:close/>
                      <a:moveTo>
                        <a:pt x="127651" y="183464"/>
                      </a:moveTo>
                      <a:lnTo>
                        <a:pt x="136286" y="189287"/>
                      </a:lnTo>
                      <a:cubicBezTo>
                        <a:pt x="144075" y="192581"/>
                        <a:pt x="152639" y="194403"/>
                        <a:pt x="161628" y="194403"/>
                      </a:cubicBezTo>
                      <a:lnTo>
                        <a:pt x="174689" y="194403"/>
                      </a:lnTo>
                      <a:lnTo>
                        <a:pt x="174689" y="203307"/>
                      </a:lnTo>
                      <a:cubicBezTo>
                        <a:pt x="174689" y="221285"/>
                        <a:pt x="167402" y="237561"/>
                        <a:pt x="155620" y="249343"/>
                      </a:cubicBezTo>
                      <a:lnTo>
                        <a:pt x="138376" y="260970"/>
                      </a:lnTo>
                      <a:close/>
                      <a:moveTo>
                        <a:pt x="408647" y="160186"/>
                      </a:moveTo>
                      <a:lnTo>
                        <a:pt x="418859" y="175334"/>
                      </a:lnTo>
                      <a:cubicBezTo>
                        <a:pt x="430641" y="187116"/>
                        <a:pt x="446917" y="194403"/>
                        <a:pt x="464896" y="194403"/>
                      </a:cubicBezTo>
                      <a:lnTo>
                        <a:pt x="471329" y="194403"/>
                      </a:lnTo>
                      <a:lnTo>
                        <a:pt x="468864" y="234547"/>
                      </a:lnTo>
                      <a:lnTo>
                        <a:pt x="458888" y="249343"/>
                      </a:lnTo>
                      <a:cubicBezTo>
                        <a:pt x="447106" y="261125"/>
                        <a:pt x="430830" y="268412"/>
                        <a:pt x="412851" y="268412"/>
                      </a:cubicBezTo>
                      <a:lnTo>
                        <a:pt x="404441" y="268412"/>
                      </a:lnTo>
                      <a:cubicBezTo>
                        <a:pt x="368484" y="268412"/>
                        <a:pt x="339336" y="239263"/>
                        <a:pt x="339336" y="203306"/>
                      </a:cubicBezTo>
                      <a:lnTo>
                        <a:pt x="339336" y="194403"/>
                      </a:lnTo>
                      <a:lnTo>
                        <a:pt x="352396" y="194403"/>
                      </a:lnTo>
                      <a:cubicBezTo>
                        <a:pt x="370375" y="194403"/>
                        <a:pt x="386651" y="187116"/>
                        <a:pt x="398433" y="175335"/>
                      </a:cubicBezTo>
                      <a:close/>
                      <a:moveTo>
                        <a:pt x="257013" y="160186"/>
                      </a:moveTo>
                      <a:lnTo>
                        <a:pt x="267225" y="175334"/>
                      </a:lnTo>
                      <a:cubicBezTo>
                        <a:pt x="279007" y="187116"/>
                        <a:pt x="295284" y="194403"/>
                        <a:pt x="313262" y="194403"/>
                      </a:cubicBezTo>
                      <a:lnTo>
                        <a:pt x="326323" y="194403"/>
                      </a:lnTo>
                      <a:lnTo>
                        <a:pt x="326323" y="203307"/>
                      </a:lnTo>
                      <a:cubicBezTo>
                        <a:pt x="326323" y="239264"/>
                        <a:pt x="297174" y="268412"/>
                        <a:pt x="261217" y="268412"/>
                      </a:cubicBezTo>
                      <a:lnTo>
                        <a:pt x="252807" y="268412"/>
                      </a:lnTo>
                      <a:cubicBezTo>
                        <a:pt x="216850" y="268412"/>
                        <a:pt x="187702" y="239263"/>
                        <a:pt x="187702" y="203306"/>
                      </a:cubicBezTo>
                      <a:lnTo>
                        <a:pt x="187702" y="194403"/>
                      </a:lnTo>
                      <a:lnTo>
                        <a:pt x="200763" y="194403"/>
                      </a:lnTo>
                      <a:cubicBezTo>
                        <a:pt x="218741" y="194403"/>
                        <a:pt x="235018" y="187116"/>
                        <a:pt x="246799" y="175335"/>
                      </a:cubicBezTo>
                      <a:close/>
                      <a:moveTo>
                        <a:pt x="478282" y="81150"/>
                      </a:moveTo>
                      <a:lnTo>
                        <a:pt x="472094" y="181936"/>
                      </a:lnTo>
                      <a:lnTo>
                        <a:pt x="452912" y="178063"/>
                      </a:lnTo>
                      <a:cubicBezTo>
                        <a:pt x="429544" y="168180"/>
                        <a:pt x="413148" y="145042"/>
                        <a:pt x="413148" y="118074"/>
                      </a:cubicBezTo>
                      <a:lnTo>
                        <a:pt x="413148" y="109171"/>
                      </a:lnTo>
                      <a:lnTo>
                        <a:pt x="426209" y="109171"/>
                      </a:lnTo>
                      <a:cubicBezTo>
                        <a:pt x="444188" y="109171"/>
                        <a:pt x="460464" y="101884"/>
                        <a:pt x="472246" y="90102"/>
                      </a:cubicBezTo>
                      <a:close/>
                      <a:moveTo>
                        <a:pt x="330826" y="74954"/>
                      </a:moveTo>
                      <a:lnTo>
                        <a:pt x="341038" y="90102"/>
                      </a:lnTo>
                      <a:cubicBezTo>
                        <a:pt x="352820" y="101883"/>
                        <a:pt x="369096" y="109171"/>
                        <a:pt x="387075" y="109171"/>
                      </a:cubicBezTo>
                      <a:lnTo>
                        <a:pt x="400136" y="109171"/>
                      </a:lnTo>
                      <a:lnTo>
                        <a:pt x="400136" y="118074"/>
                      </a:lnTo>
                      <a:cubicBezTo>
                        <a:pt x="400136" y="154031"/>
                        <a:pt x="370987" y="183180"/>
                        <a:pt x="335030" y="183180"/>
                      </a:cubicBezTo>
                      <a:lnTo>
                        <a:pt x="326620" y="183179"/>
                      </a:lnTo>
                      <a:cubicBezTo>
                        <a:pt x="290663" y="183179"/>
                        <a:pt x="261514" y="154031"/>
                        <a:pt x="261514" y="118074"/>
                      </a:cubicBezTo>
                      <a:lnTo>
                        <a:pt x="261514" y="109171"/>
                      </a:lnTo>
                      <a:lnTo>
                        <a:pt x="274575" y="109171"/>
                      </a:lnTo>
                      <a:cubicBezTo>
                        <a:pt x="292554" y="109171"/>
                        <a:pt x="308830" y="101884"/>
                        <a:pt x="320612" y="90102"/>
                      </a:cubicBezTo>
                      <a:close/>
                      <a:moveTo>
                        <a:pt x="179192" y="74954"/>
                      </a:moveTo>
                      <a:lnTo>
                        <a:pt x="189404" y="90102"/>
                      </a:lnTo>
                      <a:cubicBezTo>
                        <a:pt x="201186" y="101883"/>
                        <a:pt x="217462" y="109171"/>
                        <a:pt x="235441" y="109171"/>
                      </a:cubicBezTo>
                      <a:lnTo>
                        <a:pt x="248502" y="109171"/>
                      </a:lnTo>
                      <a:lnTo>
                        <a:pt x="248502" y="118074"/>
                      </a:lnTo>
                      <a:cubicBezTo>
                        <a:pt x="248502" y="154031"/>
                        <a:pt x="219353" y="183180"/>
                        <a:pt x="183396" y="183180"/>
                      </a:cubicBezTo>
                      <a:lnTo>
                        <a:pt x="174986" y="183179"/>
                      </a:lnTo>
                      <a:cubicBezTo>
                        <a:pt x="157008" y="183179"/>
                        <a:pt x="140731" y="175892"/>
                        <a:pt x="128950" y="164111"/>
                      </a:cubicBezTo>
                      <a:lnTo>
                        <a:pt x="123946" y="156689"/>
                      </a:lnTo>
                      <a:lnTo>
                        <a:pt x="117371" y="109171"/>
                      </a:lnTo>
                      <a:lnTo>
                        <a:pt x="122942" y="109171"/>
                      </a:lnTo>
                      <a:cubicBezTo>
                        <a:pt x="140920" y="109171"/>
                        <a:pt x="157197" y="101884"/>
                        <a:pt x="168978" y="90102"/>
                      </a:cubicBezTo>
                      <a:close/>
                      <a:moveTo>
                        <a:pt x="439809" y="0"/>
                      </a:moveTo>
                      <a:lnTo>
                        <a:pt x="483264" y="0"/>
                      </a:lnTo>
                      <a:lnTo>
                        <a:pt x="482408" y="13950"/>
                      </a:lnTo>
                      <a:lnTo>
                        <a:pt x="478254" y="13950"/>
                      </a:lnTo>
                      <a:cubicBezTo>
                        <a:pt x="469264" y="13950"/>
                        <a:pt x="460701" y="12128"/>
                        <a:pt x="452912" y="8834"/>
                      </a:cubicBezTo>
                      <a:close/>
                      <a:moveTo>
                        <a:pt x="402549" y="0"/>
                      </a:moveTo>
                      <a:lnTo>
                        <a:pt x="414744" y="0"/>
                      </a:lnTo>
                      <a:lnTo>
                        <a:pt x="418859" y="6105"/>
                      </a:lnTo>
                      <a:cubicBezTo>
                        <a:pt x="430641" y="17886"/>
                        <a:pt x="446917" y="25174"/>
                        <a:pt x="464896" y="25174"/>
                      </a:cubicBezTo>
                      <a:lnTo>
                        <a:pt x="477957" y="25174"/>
                      </a:lnTo>
                      <a:lnTo>
                        <a:pt x="477957" y="34077"/>
                      </a:lnTo>
                      <a:cubicBezTo>
                        <a:pt x="477957" y="70034"/>
                        <a:pt x="448808" y="99183"/>
                        <a:pt x="412851" y="99183"/>
                      </a:cubicBezTo>
                      <a:lnTo>
                        <a:pt x="404441" y="99182"/>
                      </a:lnTo>
                      <a:cubicBezTo>
                        <a:pt x="368484" y="99182"/>
                        <a:pt x="339336" y="70034"/>
                        <a:pt x="339336" y="34077"/>
                      </a:cubicBezTo>
                      <a:lnTo>
                        <a:pt x="339336" y="25174"/>
                      </a:lnTo>
                      <a:lnTo>
                        <a:pt x="352396" y="25174"/>
                      </a:lnTo>
                      <a:cubicBezTo>
                        <a:pt x="370375" y="25174"/>
                        <a:pt x="386651" y="17887"/>
                        <a:pt x="398433" y="6105"/>
                      </a:cubicBezTo>
                      <a:close/>
                      <a:moveTo>
                        <a:pt x="288176" y="0"/>
                      </a:moveTo>
                      <a:lnTo>
                        <a:pt x="373475" y="0"/>
                      </a:lnTo>
                      <a:lnTo>
                        <a:pt x="360372" y="8834"/>
                      </a:lnTo>
                      <a:cubicBezTo>
                        <a:pt x="352583" y="12129"/>
                        <a:pt x="344020" y="13951"/>
                        <a:pt x="335030" y="13951"/>
                      </a:cubicBezTo>
                      <a:lnTo>
                        <a:pt x="326620" y="13950"/>
                      </a:lnTo>
                      <a:cubicBezTo>
                        <a:pt x="317631" y="13950"/>
                        <a:pt x="309067" y="12128"/>
                        <a:pt x="301278" y="8834"/>
                      </a:cubicBezTo>
                      <a:close/>
                      <a:moveTo>
                        <a:pt x="250915" y="0"/>
                      </a:moveTo>
                      <a:lnTo>
                        <a:pt x="263110" y="0"/>
                      </a:lnTo>
                      <a:lnTo>
                        <a:pt x="267225" y="6105"/>
                      </a:lnTo>
                      <a:cubicBezTo>
                        <a:pt x="279007" y="17886"/>
                        <a:pt x="295284" y="25174"/>
                        <a:pt x="313262" y="25174"/>
                      </a:cubicBezTo>
                      <a:lnTo>
                        <a:pt x="326323" y="25174"/>
                      </a:lnTo>
                      <a:lnTo>
                        <a:pt x="326323" y="34077"/>
                      </a:lnTo>
                      <a:cubicBezTo>
                        <a:pt x="326323" y="70034"/>
                        <a:pt x="297174" y="99183"/>
                        <a:pt x="261217" y="99183"/>
                      </a:cubicBezTo>
                      <a:lnTo>
                        <a:pt x="252807" y="99182"/>
                      </a:lnTo>
                      <a:cubicBezTo>
                        <a:pt x="216850" y="99182"/>
                        <a:pt x="187702" y="70034"/>
                        <a:pt x="187702" y="34077"/>
                      </a:cubicBezTo>
                      <a:lnTo>
                        <a:pt x="187702" y="25174"/>
                      </a:lnTo>
                      <a:lnTo>
                        <a:pt x="200763" y="25174"/>
                      </a:lnTo>
                      <a:cubicBezTo>
                        <a:pt x="218741" y="25174"/>
                        <a:pt x="235018" y="17887"/>
                        <a:pt x="246799" y="6105"/>
                      </a:cubicBezTo>
                      <a:close/>
                      <a:moveTo>
                        <a:pt x="136542" y="0"/>
                      </a:moveTo>
                      <a:lnTo>
                        <a:pt x="221841" y="0"/>
                      </a:lnTo>
                      <a:lnTo>
                        <a:pt x="208738" y="8834"/>
                      </a:lnTo>
                      <a:cubicBezTo>
                        <a:pt x="200949" y="12129"/>
                        <a:pt x="192386" y="13951"/>
                        <a:pt x="183396" y="13951"/>
                      </a:cubicBezTo>
                      <a:lnTo>
                        <a:pt x="174986" y="13950"/>
                      </a:lnTo>
                      <a:cubicBezTo>
                        <a:pt x="165997" y="13950"/>
                        <a:pt x="157433" y="12128"/>
                        <a:pt x="149644" y="8834"/>
                      </a:cubicBezTo>
                      <a:close/>
                      <a:moveTo>
                        <a:pt x="102264" y="0"/>
                      </a:moveTo>
                      <a:lnTo>
                        <a:pt x="111476" y="0"/>
                      </a:lnTo>
                      <a:lnTo>
                        <a:pt x="115592" y="6105"/>
                      </a:lnTo>
                      <a:cubicBezTo>
                        <a:pt x="127374" y="17886"/>
                        <a:pt x="143650" y="25174"/>
                        <a:pt x="161628" y="25174"/>
                      </a:cubicBezTo>
                      <a:lnTo>
                        <a:pt x="174689" y="25174"/>
                      </a:lnTo>
                      <a:lnTo>
                        <a:pt x="174689" y="34077"/>
                      </a:lnTo>
                      <a:cubicBezTo>
                        <a:pt x="174689" y="61045"/>
                        <a:pt x="158293" y="84183"/>
                        <a:pt x="134926" y="94067"/>
                      </a:cubicBezTo>
                      <a:lnTo>
                        <a:pt x="115814" y="97925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9CCF4C11-38E7-44D0-AF8B-A560DC43B2E1}"/>
                    </a:ext>
                  </a:extLst>
                </p:cNvPr>
                <p:cNvSpPr/>
                <p:nvPr/>
              </p:nvSpPr>
              <p:spPr>
                <a:xfrm>
                  <a:off x="5432491" y="2673350"/>
                  <a:ext cx="399918" cy="114300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E001AF64-4AE4-497D-A784-C07C2B33C728}"/>
                </a:ext>
              </a:extLst>
            </p:cNvPr>
            <p:cNvGrpSpPr/>
            <p:nvPr/>
          </p:nvGrpSpPr>
          <p:grpSpPr>
            <a:xfrm>
              <a:off x="9026083" y="2992411"/>
              <a:ext cx="1336132" cy="1167283"/>
              <a:chOff x="5944688" y="3362188"/>
              <a:chExt cx="1336132" cy="1167283"/>
            </a:xfrm>
          </p:grpSpPr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F30B63F1-7784-4060-9157-889FCBC68FBE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284" name="四角形: 上の 2 つの角を丸める 283">
                  <a:extLst>
                    <a:ext uri="{FF2B5EF4-FFF2-40B4-BE49-F238E27FC236}">
                      <a16:creationId xmlns:a16="http://schemas.microsoft.com/office/drawing/2014/main" id="{7ABE5B33-D323-4ADB-87CD-EE3CFEE4FE8C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四角形: 上の 2 つの角を丸める 284">
                  <a:extLst>
                    <a:ext uri="{FF2B5EF4-FFF2-40B4-BE49-F238E27FC236}">
                      <a16:creationId xmlns:a16="http://schemas.microsoft.com/office/drawing/2014/main" id="{B9DA30D2-26E4-4AFB-8DE9-27A184BA0794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四角形: 上の 2 つの角を丸める 285">
                  <a:extLst>
                    <a:ext uri="{FF2B5EF4-FFF2-40B4-BE49-F238E27FC236}">
                      <a16:creationId xmlns:a16="http://schemas.microsoft.com/office/drawing/2014/main" id="{43D82D2B-8E1B-44BA-AAD0-44DA7F847A48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四角形: 上の 2 つの角を丸める 286">
                  <a:extLst>
                    <a:ext uri="{FF2B5EF4-FFF2-40B4-BE49-F238E27FC236}">
                      <a16:creationId xmlns:a16="http://schemas.microsoft.com/office/drawing/2014/main" id="{604C895E-8B53-46C2-B9F6-8C961EB88D09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四角形: 上の 2 つの角を丸める 287">
                  <a:extLst>
                    <a:ext uri="{FF2B5EF4-FFF2-40B4-BE49-F238E27FC236}">
                      <a16:creationId xmlns:a16="http://schemas.microsoft.com/office/drawing/2014/main" id="{97CC92AB-57D4-46CA-A477-2052AE091E66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CFA8D8C0-4B60-43E7-BE62-406AE18C94CF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B1FD08F0-6C3B-491F-80E6-85E0EDD0495D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上の 2 つの角を丸める 278">
                  <a:extLst>
                    <a:ext uri="{FF2B5EF4-FFF2-40B4-BE49-F238E27FC236}">
                      <a16:creationId xmlns:a16="http://schemas.microsoft.com/office/drawing/2014/main" id="{7F8E3EDB-3ED5-488A-BF67-3D64496A7FB9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四角形: 上の 2 つの角を丸める 279">
                  <a:extLst>
                    <a:ext uri="{FF2B5EF4-FFF2-40B4-BE49-F238E27FC236}">
                      <a16:creationId xmlns:a16="http://schemas.microsoft.com/office/drawing/2014/main" id="{91C04979-0B36-4978-A813-08E906A02C2C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四角形: 上の 2 つの角を丸める 280">
                  <a:extLst>
                    <a:ext uri="{FF2B5EF4-FFF2-40B4-BE49-F238E27FC236}">
                      <a16:creationId xmlns:a16="http://schemas.microsoft.com/office/drawing/2014/main" id="{F51FAD8A-EE23-479E-9402-6CDA1CC7E67D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四角形: 上の 2 つの角を丸める 281">
                  <a:extLst>
                    <a:ext uri="{FF2B5EF4-FFF2-40B4-BE49-F238E27FC236}">
                      <a16:creationId xmlns:a16="http://schemas.microsoft.com/office/drawing/2014/main" id="{00B5AC34-F21E-41CB-BDC7-E8A34A00071C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4868CDCC-0CC1-40E5-A2B7-CED611456144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E731DD16-4296-4256-A185-F20CACBEEE55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CBF4B7F7-5A7A-400A-BCEA-A8DDF6724D2D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四角形: 上の 2 つの角を丸める 273">
                  <a:extLst>
                    <a:ext uri="{FF2B5EF4-FFF2-40B4-BE49-F238E27FC236}">
                      <a16:creationId xmlns:a16="http://schemas.microsoft.com/office/drawing/2014/main" id="{DAE2B87E-7870-4547-B5A3-588424D1A88E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四角形: 上の 2 つの角を丸める 274">
                  <a:extLst>
                    <a:ext uri="{FF2B5EF4-FFF2-40B4-BE49-F238E27FC236}">
                      <a16:creationId xmlns:a16="http://schemas.microsoft.com/office/drawing/2014/main" id="{34AF74FB-322C-49EB-AE07-16477E803A3D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四角形: 上の 2 つの角を丸める 275">
                  <a:extLst>
                    <a:ext uri="{FF2B5EF4-FFF2-40B4-BE49-F238E27FC236}">
                      <a16:creationId xmlns:a16="http://schemas.microsoft.com/office/drawing/2014/main" id="{DCD5A12C-340B-442F-9080-ACC8FFC9DF78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四角形: 上の 2 つの角を丸める 276">
                  <a:extLst>
                    <a:ext uri="{FF2B5EF4-FFF2-40B4-BE49-F238E27FC236}">
                      <a16:creationId xmlns:a16="http://schemas.microsoft.com/office/drawing/2014/main" id="{60AAA26C-B459-4FA5-98E1-E8158F26120B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AB2E6D8C-E747-4E0A-8361-D99BF1EDCF86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236C5437-2BDD-4C09-90F1-B6332A3F8CB2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8C596043-52C1-4189-B9B7-22A864470DCF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四角形: 上の 2 つの角を丸める 268">
                  <a:extLst>
                    <a:ext uri="{FF2B5EF4-FFF2-40B4-BE49-F238E27FC236}">
                      <a16:creationId xmlns:a16="http://schemas.microsoft.com/office/drawing/2014/main" id="{F416DB52-1A32-4DDC-A430-BC192FCA1FCC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四角形: 上の 2 つの角を丸める 269">
                  <a:extLst>
                    <a:ext uri="{FF2B5EF4-FFF2-40B4-BE49-F238E27FC236}">
                      <a16:creationId xmlns:a16="http://schemas.microsoft.com/office/drawing/2014/main" id="{E16A136D-727D-4A6C-ADA4-996242EF3C82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四角形: 上の 2 つの角を丸める 270">
                  <a:extLst>
                    <a:ext uri="{FF2B5EF4-FFF2-40B4-BE49-F238E27FC236}">
                      <a16:creationId xmlns:a16="http://schemas.microsoft.com/office/drawing/2014/main" id="{7E5BE574-84D1-4ED8-A6E7-400D20B3BA02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64D2D14D-0F00-424C-8E28-86C4889F37EF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21D653BA-46F2-41E9-A29C-BFC05568F9E2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3AE81C0A-BB99-46FD-A55E-F2AC80F498D9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98AD1CAB-3288-40CB-83B8-79D766B87851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四角形: 上の 2 つの角を丸める 263">
                  <a:extLst>
                    <a:ext uri="{FF2B5EF4-FFF2-40B4-BE49-F238E27FC236}">
                      <a16:creationId xmlns:a16="http://schemas.microsoft.com/office/drawing/2014/main" id="{5466782C-FA09-4D8B-B25E-161A0F9A32E4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3C5610CD-DA6C-4E0B-B1A2-CD2FAE44D206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91A54705-7914-40AF-A1A6-F3DCA92BCAE2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DD8C37DE-C40F-42D8-BAC4-DD3830B1008A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7AFF563E-22B8-4665-929A-4BC885EDBC2A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F413517F-CA26-46F4-9E94-C7D2555B716F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45231845-9C3F-47C4-8A24-0EAC4630D08C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44F6EC65-2523-4022-A11B-77EDD40B0DA4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21D60681-686E-4AE3-AFFE-EFB5AEFF6FE8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BD238AC0-8D2A-4700-86B1-DFC4F8370B93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7D7DADB7-072E-4828-92BE-399D3EEF8E49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251" name="四角形: 上の 2 つの角を丸める 250">
                  <a:extLst>
                    <a:ext uri="{FF2B5EF4-FFF2-40B4-BE49-F238E27FC236}">
                      <a16:creationId xmlns:a16="http://schemas.microsoft.com/office/drawing/2014/main" id="{9B8698C2-71A5-4AED-AC4F-37A2179A7F5E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四角形: 上の 2 つの角を丸める 251">
                  <a:extLst>
                    <a:ext uri="{FF2B5EF4-FFF2-40B4-BE49-F238E27FC236}">
                      <a16:creationId xmlns:a16="http://schemas.microsoft.com/office/drawing/2014/main" id="{FE9F3D90-B3AF-415E-84A4-90B5FD19C99D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4D7AD94C-D2DD-4567-917F-89626E08EBC3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96ACA296-6F43-4CBC-A1A8-B5D02AC79FEB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01E63578-7520-45CB-9EF5-B54C49E4D267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02110E04-8460-473E-9B5C-F1146E938F70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D9E73A61-360A-49AD-B615-C7DDA2DDB005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C8969092-63EF-437A-B94D-4A29774EE78B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0DC8175-FD4C-47DC-AA7A-69F83E501234}"/>
                </a:ext>
              </a:extLst>
            </p:cNvPr>
            <p:cNvSpPr/>
            <p:nvPr/>
          </p:nvSpPr>
          <p:spPr>
            <a:xfrm>
              <a:off x="8909245" y="3470929"/>
              <a:ext cx="1566090" cy="1139253"/>
            </a:xfrm>
            <a:custGeom>
              <a:avLst/>
              <a:gdLst>
                <a:gd name="connsiteX0" fmla="*/ 784508 w 1566090"/>
                <a:gd name="connsiteY0" fmla="*/ 0 h 1139253"/>
                <a:gd name="connsiteX1" fmla="*/ 1377755 w 1566090"/>
                <a:gd name="connsiteY1" fmla="*/ 152915 h 1139253"/>
                <a:gd name="connsiteX2" fmla="*/ 1376792 w 1566090"/>
                <a:gd name="connsiteY2" fmla="*/ 155377 h 1139253"/>
                <a:gd name="connsiteX3" fmla="*/ 1566090 w 1566090"/>
                <a:gd name="connsiteY3" fmla="*/ 1139253 h 1139253"/>
                <a:gd name="connsiteX4" fmla="*/ 0 w 1566090"/>
                <a:gd name="connsiteY4" fmla="*/ 1139253 h 1139253"/>
                <a:gd name="connsiteX5" fmla="*/ 190897 w 1566090"/>
                <a:gd name="connsiteY5" fmla="*/ 147064 h 1139253"/>
                <a:gd name="connsiteX6" fmla="*/ 193549 w 1566090"/>
                <a:gd name="connsiteY6" fmla="*/ 147064 h 1139253"/>
                <a:gd name="connsiteX7" fmla="*/ 203314 w 1566090"/>
                <a:gd name="connsiteY7" fmla="*/ 122097 h 1139253"/>
                <a:gd name="connsiteX8" fmla="*/ 784508 w 1566090"/>
                <a:gd name="connsiteY8" fmla="*/ 0 h 1139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66090" h="1139253">
                  <a:moveTo>
                    <a:pt x="784508" y="0"/>
                  </a:moveTo>
                  <a:cubicBezTo>
                    <a:pt x="1112149" y="0"/>
                    <a:pt x="1377755" y="68462"/>
                    <a:pt x="1377755" y="152915"/>
                  </a:cubicBezTo>
                  <a:lnTo>
                    <a:pt x="1376792" y="155377"/>
                  </a:lnTo>
                  <a:lnTo>
                    <a:pt x="1566090" y="1139253"/>
                  </a:lnTo>
                  <a:lnTo>
                    <a:pt x="0" y="1139253"/>
                  </a:lnTo>
                  <a:lnTo>
                    <a:pt x="190897" y="147064"/>
                  </a:lnTo>
                  <a:lnTo>
                    <a:pt x="193549" y="147064"/>
                  </a:lnTo>
                  <a:lnTo>
                    <a:pt x="203314" y="122097"/>
                  </a:lnTo>
                  <a:cubicBezTo>
                    <a:pt x="258632" y="52416"/>
                    <a:pt x="497822" y="0"/>
                    <a:pt x="784508" y="0"/>
                  </a:cubicBezTo>
                  <a:close/>
                </a:path>
              </a:pathLst>
            </a:cu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63CC67F2-94FA-4AB6-A118-EBC3709170FE}"/>
                </a:ext>
              </a:extLst>
            </p:cNvPr>
            <p:cNvSpPr/>
            <p:nvPr/>
          </p:nvSpPr>
          <p:spPr>
            <a:xfrm>
              <a:off x="8872733" y="4414079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2AC0DF37-54BF-4CF2-9B88-6BBB6CD08F7C}"/>
                </a:ext>
              </a:extLst>
            </p:cNvPr>
            <p:cNvSpPr/>
            <p:nvPr/>
          </p:nvSpPr>
          <p:spPr>
            <a:xfrm>
              <a:off x="8887023" y="4229715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7D70AB3D-F0D3-4300-B83B-E31B7D7917E1}"/>
                </a:ext>
              </a:extLst>
            </p:cNvPr>
            <p:cNvGrpSpPr/>
            <p:nvPr/>
          </p:nvGrpSpPr>
          <p:grpSpPr>
            <a:xfrm>
              <a:off x="9290050" y="3379646"/>
              <a:ext cx="714375" cy="501315"/>
              <a:chOff x="5312364" y="4913540"/>
              <a:chExt cx="1086854" cy="667434"/>
            </a:xfrm>
          </p:grpSpPr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669FFE06-9ABC-4371-AA90-C162135F0A72}"/>
                  </a:ext>
                </a:extLst>
              </p:cNvPr>
              <p:cNvSpPr/>
              <p:nvPr/>
            </p:nvSpPr>
            <p:spPr>
              <a:xfrm rot="19800000" flipH="1">
                <a:off x="6003356" y="4932582"/>
                <a:ext cx="395862" cy="648392"/>
              </a:xfrm>
              <a:prstGeom prst="round2SameRect">
                <a:avLst>
                  <a:gd name="adj1" fmla="val 17860"/>
                  <a:gd name="adj2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72B49E10-5AE2-48DC-9C35-A4EDA9A8565B}"/>
                  </a:ext>
                </a:extLst>
              </p:cNvPr>
              <p:cNvSpPr/>
              <p:nvPr/>
            </p:nvSpPr>
            <p:spPr>
              <a:xfrm>
                <a:off x="5312364" y="4940034"/>
                <a:ext cx="853486" cy="627128"/>
              </a:xfrm>
              <a:custGeom>
                <a:avLst/>
                <a:gdLst>
                  <a:gd name="connsiteX0" fmla="*/ 376495 w 853486"/>
                  <a:gd name="connsiteY0" fmla="*/ 0 h 627128"/>
                  <a:gd name="connsiteX1" fmla="*/ 426488 w 853486"/>
                  <a:gd name="connsiteY1" fmla="*/ 20708 h 627128"/>
                  <a:gd name="connsiteX2" fmla="*/ 593372 w 853486"/>
                  <a:gd name="connsiteY2" fmla="*/ 187592 h 627128"/>
                  <a:gd name="connsiteX3" fmla="*/ 803813 w 853486"/>
                  <a:gd name="connsiteY3" fmla="*/ 187592 h 627128"/>
                  <a:gd name="connsiteX4" fmla="*/ 853486 w 853486"/>
                  <a:gd name="connsiteY4" fmla="*/ 237265 h 627128"/>
                  <a:gd name="connsiteX5" fmla="*/ 803813 w 853486"/>
                  <a:gd name="connsiteY5" fmla="*/ 286938 h 627128"/>
                  <a:gd name="connsiteX6" fmla="*/ 615508 w 853486"/>
                  <a:gd name="connsiteY6" fmla="*/ 286938 h 627128"/>
                  <a:gd name="connsiteX7" fmla="*/ 606419 w 853486"/>
                  <a:gd name="connsiteY7" fmla="*/ 300625 h 627128"/>
                  <a:gd name="connsiteX8" fmla="*/ 337889 w 853486"/>
                  <a:gd name="connsiteY8" fmla="*/ 569156 h 627128"/>
                  <a:gd name="connsiteX9" fmla="*/ 57972 w 853486"/>
                  <a:gd name="connsiteY9" fmla="*/ 569156 h 627128"/>
                  <a:gd name="connsiteX10" fmla="*/ 57972 w 853486"/>
                  <a:gd name="connsiteY10" fmla="*/ 289239 h 627128"/>
                  <a:gd name="connsiteX11" fmla="*/ 326502 w 853486"/>
                  <a:gd name="connsiteY11" fmla="*/ 20708 h 627128"/>
                  <a:gd name="connsiteX12" fmla="*/ 376495 w 853486"/>
                  <a:gd name="connsiteY12" fmla="*/ 0 h 627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3486" h="627128">
                    <a:moveTo>
                      <a:pt x="376495" y="0"/>
                    </a:moveTo>
                    <a:cubicBezTo>
                      <a:pt x="394589" y="0"/>
                      <a:pt x="412683" y="6903"/>
                      <a:pt x="426488" y="20708"/>
                    </a:cubicBezTo>
                    <a:lnTo>
                      <a:pt x="593372" y="187592"/>
                    </a:lnTo>
                    <a:lnTo>
                      <a:pt x="803813" y="187592"/>
                    </a:lnTo>
                    <a:cubicBezTo>
                      <a:pt x="831247" y="187592"/>
                      <a:pt x="853486" y="209831"/>
                      <a:pt x="853486" y="237265"/>
                    </a:cubicBezTo>
                    <a:cubicBezTo>
                      <a:pt x="853486" y="264699"/>
                      <a:pt x="831247" y="286938"/>
                      <a:pt x="803813" y="286938"/>
                    </a:cubicBezTo>
                    <a:lnTo>
                      <a:pt x="615508" y="286938"/>
                    </a:lnTo>
                    <a:lnTo>
                      <a:pt x="606419" y="300625"/>
                    </a:lnTo>
                    <a:lnTo>
                      <a:pt x="337889" y="569156"/>
                    </a:lnTo>
                    <a:cubicBezTo>
                      <a:pt x="260592" y="646452"/>
                      <a:pt x="135269" y="646452"/>
                      <a:pt x="57972" y="569156"/>
                    </a:cubicBezTo>
                    <a:cubicBezTo>
                      <a:pt x="-19325" y="491859"/>
                      <a:pt x="-19325" y="366536"/>
                      <a:pt x="57972" y="289239"/>
                    </a:cubicBezTo>
                    <a:lnTo>
                      <a:pt x="326502" y="20708"/>
                    </a:lnTo>
                    <a:cubicBezTo>
                      <a:pt x="340307" y="6903"/>
                      <a:pt x="358401" y="0"/>
                      <a:pt x="37649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0">
                <a:extLst>
                  <a:ext uri="{FF2B5EF4-FFF2-40B4-BE49-F238E27FC236}">
                    <a16:creationId xmlns:a16="http://schemas.microsoft.com/office/drawing/2014/main" id="{2924C81F-9006-4238-9F81-A5A070213B0C}"/>
                  </a:ext>
                </a:extLst>
              </p:cNvPr>
              <p:cNvSpPr/>
              <p:nvPr/>
            </p:nvSpPr>
            <p:spPr>
              <a:xfrm flipH="1">
                <a:off x="5822595" y="4913540"/>
                <a:ext cx="342453" cy="99347"/>
              </a:xfrm>
              <a:custGeom>
                <a:avLst/>
                <a:gdLst>
                  <a:gd name="connsiteX0" fmla="*/ 0 w 420790"/>
                  <a:gd name="connsiteY0" fmla="*/ 49673 h 99346"/>
                  <a:gd name="connsiteX1" fmla="*/ 49673 w 420790"/>
                  <a:gd name="connsiteY1" fmla="*/ 0 h 99346"/>
                  <a:gd name="connsiteX2" fmla="*/ 371117 w 420790"/>
                  <a:gd name="connsiteY2" fmla="*/ 0 h 99346"/>
                  <a:gd name="connsiteX3" fmla="*/ 420790 w 420790"/>
                  <a:gd name="connsiteY3" fmla="*/ 49673 h 99346"/>
                  <a:gd name="connsiteX4" fmla="*/ 420790 w 420790"/>
                  <a:gd name="connsiteY4" fmla="*/ 49673 h 99346"/>
                  <a:gd name="connsiteX5" fmla="*/ 371117 w 420790"/>
                  <a:gd name="connsiteY5" fmla="*/ 99346 h 99346"/>
                  <a:gd name="connsiteX6" fmla="*/ 49673 w 420790"/>
                  <a:gd name="connsiteY6" fmla="*/ 99346 h 99346"/>
                  <a:gd name="connsiteX7" fmla="*/ 0 w 420790"/>
                  <a:gd name="connsiteY7" fmla="*/ 49673 h 99346"/>
                  <a:gd name="connsiteX0" fmla="*/ 0 w 595415"/>
                  <a:gd name="connsiteY0" fmla="*/ 30623 h 99346"/>
                  <a:gd name="connsiteX1" fmla="*/ 224298 w 595415"/>
                  <a:gd name="connsiteY1" fmla="*/ 0 h 99346"/>
                  <a:gd name="connsiteX2" fmla="*/ 545742 w 595415"/>
                  <a:gd name="connsiteY2" fmla="*/ 0 h 99346"/>
                  <a:gd name="connsiteX3" fmla="*/ 595415 w 595415"/>
                  <a:gd name="connsiteY3" fmla="*/ 49673 h 99346"/>
                  <a:gd name="connsiteX4" fmla="*/ 595415 w 595415"/>
                  <a:gd name="connsiteY4" fmla="*/ 49673 h 99346"/>
                  <a:gd name="connsiteX5" fmla="*/ 545742 w 595415"/>
                  <a:gd name="connsiteY5" fmla="*/ 99346 h 99346"/>
                  <a:gd name="connsiteX6" fmla="*/ 224298 w 595415"/>
                  <a:gd name="connsiteY6" fmla="*/ 99346 h 99346"/>
                  <a:gd name="connsiteX7" fmla="*/ 0 w 595415"/>
                  <a:gd name="connsiteY7" fmla="*/ 30623 h 99346"/>
                  <a:gd name="connsiteX0" fmla="*/ 0 w 595415"/>
                  <a:gd name="connsiteY0" fmla="*/ 30623 h 122063"/>
                  <a:gd name="connsiteX1" fmla="*/ 224298 w 595415"/>
                  <a:gd name="connsiteY1" fmla="*/ 0 h 122063"/>
                  <a:gd name="connsiteX2" fmla="*/ 545742 w 595415"/>
                  <a:gd name="connsiteY2" fmla="*/ 0 h 122063"/>
                  <a:gd name="connsiteX3" fmla="*/ 595415 w 595415"/>
                  <a:gd name="connsiteY3" fmla="*/ 49673 h 122063"/>
                  <a:gd name="connsiteX4" fmla="*/ 595415 w 595415"/>
                  <a:gd name="connsiteY4" fmla="*/ 49673 h 122063"/>
                  <a:gd name="connsiteX5" fmla="*/ 545742 w 595415"/>
                  <a:gd name="connsiteY5" fmla="*/ 99346 h 122063"/>
                  <a:gd name="connsiteX6" fmla="*/ 224298 w 595415"/>
                  <a:gd name="connsiteY6" fmla="*/ 99346 h 122063"/>
                  <a:gd name="connsiteX7" fmla="*/ 91440 w 595415"/>
                  <a:gd name="connsiteY7" fmla="*/ 122063 h 122063"/>
                  <a:gd name="connsiteX0" fmla="*/ 156905 w 528022"/>
                  <a:gd name="connsiteY0" fmla="*/ 0 h 122063"/>
                  <a:gd name="connsiteX1" fmla="*/ 478349 w 528022"/>
                  <a:gd name="connsiteY1" fmla="*/ 0 h 122063"/>
                  <a:gd name="connsiteX2" fmla="*/ 528022 w 528022"/>
                  <a:gd name="connsiteY2" fmla="*/ 49673 h 122063"/>
                  <a:gd name="connsiteX3" fmla="*/ 528022 w 528022"/>
                  <a:gd name="connsiteY3" fmla="*/ 49673 h 122063"/>
                  <a:gd name="connsiteX4" fmla="*/ 478349 w 528022"/>
                  <a:gd name="connsiteY4" fmla="*/ 99346 h 122063"/>
                  <a:gd name="connsiteX5" fmla="*/ 156905 w 528022"/>
                  <a:gd name="connsiteY5" fmla="*/ 99346 h 122063"/>
                  <a:gd name="connsiteX6" fmla="*/ 24047 w 528022"/>
                  <a:gd name="connsiteY6" fmla="*/ 122063 h 122063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0 w 371117"/>
                  <a:gd name="connsiteY5" fmla="*/ 99346 h 99346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120426 w 371117"/>
                  <a:gd name="connsiteY5" fmla="*/ 96171 h 99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117" h="99346">
                    <a:moveTo>
                      <a:pt x="0" y="0"/>
                    </a:moveTo>
                    <a:lnTo>
                      <a:pt x="321444" y="0"/>
                    </a:lnTo>
                    <a:cubicBezTo>
                      <a:pt x="348878" y="0"/>
                      <a:pt x="371117" y="22239"/>
                      <a:pt x="371117" y="49673"/>
                    </a:cubicBezTo>
                    <a:lnTo>
                      <a:pt x="371117" y="49673"/>
                    </a:lnTo>
                    <a:cubicBezTo>
                      <a:pt x="371117" y="77107"/>
                      <a:pt x="348878" y="99346"/>
                      <a:pt x="321444" y="99346"/>
                    </a:cubicBezTo>
                    <a:cubicBezTo>
                      <a:pt x="214296" y="99346"/>
                      <a:pt x="227574" y="96171"/>
                      <a:pt x="120426" y="96171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0">
                <a:extLst>
                  <a:ext uri="{FF2B5EF4-FFF2-40B4-BE49-F238E27FC236}">
                    <a16:creationId xmlns:a16="http://schemas.microsoft.com/office/drawing/2014/main" id="{AAE7FE13-9E53-4FCD-9AAF-034E938B8A15}"/>
                  </a:ext>
                </a:extLst>
              </p:cNvPr>
              <p:cNvSpPr/>
              <p:nvPr/>
            </p:nvSpPr>
            <p:spPr>
              <a:xfrm rot="10627210" flipH="1">
                <a:off x="5678409" y="4933944"/>
                <a:ext cx="342453" cy="100801"/>
              </a:xfrm>
              <a:custGeom>
                <a:avLst/>
                <a:gdLst>
                  <a:gd name="connsiteX0" fmla="*/ 0 w 420790"/>
                  <a:gd name="connsiteY0" fmla="*/ 49673 h 99346"/>
                  <a:gd name="connsiteX1" fmla="*/ 49673 w 420790"/>
                  <a:gd name="connsiteY1" fmla="*/ 0 h 99346"/>
                  <a:gd name="connsiteX2" fmla="*/ 371117 w 420790"/>
                  <a:gd name="connsiteY2" fmla="*/ 0 h 99346"/>
                  <a:gd name="connsiteX3" fmla="*/ 420790 w 420790"/>
                  <a:gd name="connsiteY3" fmla="*/ 49673 h 99346"/>
                  <a:gd name="connsiteX4" fmla="*/ 420790 w 420790"/>
                  <a:gd name="connsiteY4" fmla="*/ 49673 h 99346"/>
                  <a:gd name="connsiteX5" fmla="*/ 371117 w 420790"/>
                  <a:gd name="connsiteY5" fmla="*/ 99346 h 99346"/>
                  <a:gd name="connsiteX6" fmla="*/ 49673 w 420790"/>
                  <a:gd name="connsiteY6" fmla="*/ 99346 h 99346"/>
                  <a:gd name="connsiteX7" fmla="*/ 0 w 420790"/>
                  <a:gd name="connsiteY7" fmla="*/ 49673 h 99346"/>
                  <a:gd name="connsiteX0" fmla="*/ 0 w 595415"/>
                  <a:gd name="connsiteY0" fmla="*/ 30623 h 99346"/>
                  <a:gd name="connsiteX1" fmla="*/ 224298 w 595415"/>
                  <a:gd name="connsiteY1" fmla="*/ 0 h 99346"/>
                  <a:gd name="connsiteX2" fmla="*/ 545742 w 595415"/>
                  <a:gd name="connsiteY2" fmla="*/ 0 h 99346"/>
                  <a:gd name="connsiteX3" fmla="*/ 595415 w 595415"/>
                  <a:gd name="connsiteY3" fmla="*/ 49673 h 99346"/>
                  <a:gd name="connsiteX4" fmla="*/ 595415 w 595415"/>
                  <a:gd name="connsiteY4" fmla="*/ 49673 h 99346"/>
                  <a:gd name="connsiteX5" fmla="*/ 545742 w 595415"/>
                  <a:gd name="connsiteY5" fmla="*/ 99346 h 99346"/>
                  <a:gd name="connsiteX6" fmla="*/ 224298 w 595415"/>
                  <a:gd name="connsiteY6" fmla="*/ 99346 h 99346"/>
                  <a:gd name="connsiteX7" fmla="*/ 0 w 595415"/>
                  <a:gd name="connsiteY7" fmla="*/ 30623 h 99346"/>
                  <a:gd name="connsiteX0" fmla="*/ 0 w 595415"/>
                  <a:gd name="connsiteY0" fmla="*/ 30623 h 122063"/>
                  <a:gd name="connsiteX1" fmla="*/ 224298 w 595415"/>
                  <a:gd name="connsiteY1" fmla="*/ 0 h 122063"/>
                  <a:gd name="connsiteX2" fmla="*/ 545742 w 595415"/>
                  <a:gd name="connsiteY2" fmla="*/ 0 h 122063"/>
                  <a:gd name="connsiteX3" fmla="*/ 595415 w 595415"/>
                  <a:gd name="connsiteY3" fmla="*/ 49673 h 122063"/>
                  <a:gd name="connsiteX4" fmla="*/ 595415 w 595415"/>
                  <a:gd name="connsiteY4" fmla="*/ 49673 h 122063"/>
                  <a:gd name="connsiteX5" fmla="*/ 545742 w 595415"/>
                  <a:gd name="connsiteY5" fmla="*/ 99346 h 122063"/>
                  <a:gd name="connsiteX6" fmla="*/ 224298 w 595415"/>
                  <a:gd name="connsiteY6" fmla="*/ 99346 h 122063"/>
                  <a:gd name="connsiteX7" fmla="*/ 91440 w 595415"/>
                  <a:gd name="connsiteY7" fmla="*/ 122063 h 122063"/>
                  <a:gd name="connsiteX0" fmla="*/ 156905 w 528022"/>
                  <a:gd name="connsiteY0" fmla="*/ 0 h 122063"/>
                  <a:gd name="connsiteX1" fmla="*/ 478349 w 528022"/>
                  <a:gd name="connsiteY1" fmla="*/ 0 h 122063"/>
                  <a:gd name="connsiteX2" fmla="*/ 528022 w 528022"/>
                  <a:gd name="connsiteY2" fmla="*/ 49673 h 122063"/>
                  <a:gd name="connsiteX3" fmla="*/ 528022 w 528022"/>
                  <a:gd name="connsiteY3" fmla="*/ 49673 h 122063"/>
                  <a:gd name="connsiteX4" fmla="*/ 478349 w 528022"/>
                  <a:gd name="connsiteY4" fmla="*/ 99346 h 122063"/>
                  <a:gd name="connsiteX5" fmla="*/ 156905 w 528022"/>
                  <a:gd name="connsiteY5" fmla="*/ 99346 h 122063"/>
                  <a:gd name="connsiteX6" fmla="*/ 24047 w 528022"/>
                  <a:gd name="connsiteY6" fmla="*/ 122063 h 122063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0 w 371117"/>
                  <a:gd name="connsiteY5" fmla="*/ 99346 h 99346"/>
                  <a:gd name="connsiteX0" fmla="*/ 99829 w 371117"/>
                  <a:gd name="connsiteY0" fmla="*/ 0 h 100801"/>
                  <a:gd name="connsiteX1" fmla="*/ 321444 w 371117"/>
                  <a:gd name="connsiteY1" fmla="*/ 1455 h 100801"/>
                  <a:gd name="connsiteX2" fmla="*/ 371117 w 371117"/>
                  <a:gd name="connsiteY2" fmla="*/ 51128 h 100801"/>
                  <a:gd name="connsiteX3" fmla="*/ 371117 w 371117"/>
                  <a:gd name="connsiteY3" fmla="*/ 51128 h 100801"/>
                  <a:gd name="connsiteX4" fmla="*/ 321444 w 371117"/>
                  <a:gd name="connsiteY4" fmla="*/ 100801 h 100801"/>
                  <a:gd name="connsiteX5" fmla="*/ 0 w 371117"/>
                  <a:gd name="connsiteY5" fmla="*/ 100801 h 100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117" h="100801">
                    <a:moveTo>
                      <a:pt x="99829" y="0"/>
                    </a:moveTo>
                    <a:lnTo>
                      <a:pt x="321444" y="1455"/>
                    </a:lnTo>
                    <a:cubicBezTo>
                      <a:pt x="348878" y="1455"/>
                      <a:pt x="371117" y="23694"/>
                      <a:pt x="371117" y="51128"/>
                    </a:cubicBezTo>
                    <a:lnTo>
                      <a:pt x="371117" y="51128"/>
                    </a:lnTo>
                    <a:cubicBezTo>
                      <a:pt x="371117" y="78562"/>
                      <a:pt x="348878" y="100801"/>
                      <a:pt x="321444" y="100801"/>
                    </a:cubicBezTo>
                    <a:lnTo>
                      <a:pt x="0" y="100801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0">
                <a:extLst>
                  <a:ext uri="{FF2B5EF4-FFF2-40B4-BE49-F238E27FC236}">
                    <a16:creationId xmlns:a16="http://schemas.microsoft.com/office/drawing/2014/main" id="{FEF99981-7EC2-4FCF-9BBA-CA020F6522CD}"/>
                  </a:ext>
                </a:extLst>
              </p:cNvPr>
              <p:cNvSpPr/>
              <p:nvPr/>
            </p:nvSpPr>
            <p:spPr>
              <a:xfrm rot="20939972" flipH="1">
                <a:off x="5664985" y="5053934"/>
                <a:ext cx="287408" cy="99346"/>
              </a:xfrm>
              <a:custGeom>
                <a:avLst/>
                <a:gdLst>
                  <a:gd name="connsiteX0" fmla="*/ 0 w 420790"/>
                  <a:gd name="connsiteY0" fmla="*/ 49673 h 99346"/>
                  <a:gd name="connsiteX1" fmla="*/ 49673 w 420790"/>
                  <a:gd name="connsiteY1" fmla="*/ 0 h 99346"/>
                  <a:gd name="connsiteX2" fmla="*/ 371117 w 420790"/>
                  <a:gd name="connsiteY2" fmla="*/ 0 h 99346"/>
                  <a:gd name="connsiteX3" fmla="*/ 420790 w 420790"/>
                  <a:gd name="connsiteY3" fmla="*/ 49673 h 99346"/>
                  <a:gd name="connsiteX4" fmla="*/ 420790 w 420790"/>
                  <a:gd name="connsiteY4" fmla="*/ 49673 h 99346"/>
                  <a:gd name="connsiteX5" fmla="*/ 371117 w 420790"/>
                  <a:gd name="connsiteY5" fmla="*/ 99346 h 99346"/>
                  <a:gd name="connsiteX6" fmla="*/ 49673 w 420790"/>
                  <a:gd name="connsiteY6" fmla="*/ 99346 h 99346"/>
                  <a:gd name="connsiteX7" fmla="*/ 0 w 420790"/>
                  <a:gd name="connsiteY7" fmla="*/ 49673 h 99346"/>
                  <a:gd name="connsiteX0" fmla="*/ 0 w 595415"/>
                  <a:gd name="connsiteY0" fmla="*/ 30623 h 99346"/>
                  <a:gd name="connsiteX1" fmla="*/ 224298 w 595415"/>
                  <a:gd name="connsiteY1" fmla="*/ 0 h 99346"/>
                  <a:gd name="connsiteX2" fmla="*/ 545742 w 595415"/>
                  <a:gd name="connsiteY2" fmla="*/ 0 h 99346"/>
                  <a:gd name="connsiteX3" fmla="*/ 595415 w 595415"/>
                  <a:gd name="connsiteY3" fmla="*/ 49673 h 99346"/>
                  <a:gd name="connsiteX4" fmla="*/ 595415 w 595415"/>
                  <a:gd name="connsiteY4" fmla="*/ 49673 h 99346"/>
                  <a:gd name="connsiteX5" fmla="*/ 545742 w 595415"/>
                  <a:gd name="connsiteY5" fmla="*/ 99346 h 99346"/>
                  <a:gd name="connsiteX6" fmla="*/ 224298 w 595415"/>
                  <a:gd name="connsiteY6" fmla="*/ 99346 h 99346"/>
                  <a:gd name="connsiteX7" fmla="*/ 0 w 595415"/>
                  <a:gd name="connsiteY7" fmla="*/ 30623 h 99346"/>
                  <a:gd name="connsiteX0" fmla="*/ 0 w 595415"/>
                  <a:gd name="connsiteY0" fmla="*/ 30623 h 122063"/>
                  <a:gd name="connsiteX1" fmla="*/ 224298 w 595415"/>
                  <a:gd name="connsiteY1" fmla="*/ 0 h 122063"/>
                  <a:gd name="connsiteX2" fmla="*/ 545742 w 595415"/>
                  <a:gd name="connsiteY2" fmla="*/ 0 h 122063"/>
                  <a:gd name="connsiteX3" fmla="*/ 595415 w 595415"/>
                  <a:gd name="connsiteY3" fmla="*/ 49673 h 122063"/>
                  <a:gd name="connsiteX4" fmla="*/ 595415 w 595415"/>
                  <a:gd name="connsiteY4" fmla="*/ 49673 h 122063"/>
                  <a:gd name="connsiteX5" fmla="*/ 545742 w 595415"/>
                  <a:gd name="connsiteY5" fmla="*/ 99346 h 122063"/>
                  <a:gd name="connsiteX6" fmla="*/ 224298 w 595415"/>
                  <a:gd name="connsiteY6" fmla="*/ 99346 h 122063"/>
                  <a:gd name="connsiteX7" fmla="*/ 91440 w 595415"/>
                  <a:gd name="connsiteY7" fmla="*/ 122063 h 122063"/>
                  <a:gd name="connsiteX0" fmla="*/ 156905 w 528022"/>
                  <a:gd name="connsiteY0" fmla="*/ 0 h 122063"/>
                  <a:gd name="connsiteX1" fmla="*/ 478349 w 528022"/>
                  <a:gd name="connsiteY1" fmla="*/ 0 h 122063"/>
                  <a:gd name="connsiteX2" fmla="*/ 528022 w 528022"/>
                  <a:gd name="connsiteY2" fmla="*/ 49673 h 122063"/>
                  <a:gd name="connsiteX3" fmla="*/ 528022 w 528022"/>
                  <a:gd name="connsiteY3" fmla="*/ 49673 h 122063"/>
                  <a:gd name="connsiteX4" fmla="*/ 478349 w 528022"/>
                  <a:gd name="connsiteY4" fmla="*/ 99346 h 122063"/>
                  <a:gd name="connsiteX5" fmla="*/ 156905 w 528022"/>
                  <a:gd name="connsiteY5" fmla="*/ 99346 h 122063"/>
                  <a:gd name="connsiteX6" fmla="*/ 24047 w 528022"/>
                  <a:gd name="connsiteY6" fmla="*/ 122063 h 122063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0 w 371117"/>
                  <a:gd name="connsiteY5" fmla="*/ 99346 h 99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117" h="99346">
                    <a:moveTo>
                      <a:pt x="0" y="0"/>
                    </a:moveTo>
                    <a:lnTo>
                      <a:pt x="321444" y="0"/>
                    </a:lnTo>
                    <a:cubicBezTo>
                      <a:pt x="348878" y="0"/>
                      <a:pt x="371117" y="22239"/>
                      <a:pt x="371117" y="49673"/>
                    </a:cubicBezTo>
                    <a:lnTo>
                      <a:pt x="371117" y="49673"/>
                    </a:lnTo>
                    <a:cubicBezTo>
                      <a:pt x="371117" y="77107"/>
                      <a:pt x="348878" y="99346"/>
                      <a:pt x="321444" y="99346"/>
                    </a:cubicBezTo>
                    <a:lnTo>
                      <a:pt x="0" y="99346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角を丸くする 230">
                <a:extLst>
                  <a:ext uri="{FF2B5EF4-FFF2-40B4-BE49-F238E27FC236}">
                    <a16:creationId xmlns:a16="http://schemas.microsoft.com/office/drawing/2014/main" id="{29CEA7B8-E6EB-4FC1-BF36-22E4E9B7F2B5}"/>
                  </a:ext>
                </a:extLst>
              </p:cNvPr>
              <p:cNvSpPr/>
              <p:nvPr/>
            </p:nvSpPr>
            <p:spPr>
              <a:xfrm rot="11002314" flipH="1">
                <a:off x="5744333" y="4976926"/>
                <a:ext cx="342453" cy="99346"/>
              </a:xfrm>
              <a:custGeom>
                <a:avLst/>
                <a:gdLst>
                  <a:gd name="connsiteX0" fmla="*/ 0 w 420790"/>
                  <a:gd name="connsiteY0" fmla="*/ 49673 h 99346"/>
                  <a:gd name="connsiteX1" fmla="*/ 49673 w 420790"/>
                  <a:gd name="connsiteY1" fmla="*/ 0 h 99346"/>
                  <a:gd name="connsiteX2" fmla="*/ 371117 w 420790"/>
                  <a:gd name="connsiteY2" fmla="*/ 0 h 99346"/>
                  <a:gd name="connsiteX3" fmla="*/ 420790 w 420790"/>
                  <a:gd name="connsiteY3" fmla="*/ 49673 h 99346"/>
                  <a:gd name="connsiteX4" fmla="*/ 420790 w 420790"/>
                  <a:gd name="connsiteY4" fmla="*/ 49673 h 99346"/>
                  <a:gd name="connsiteX5" fmla="*/ 371117 w 420790"/>
                  <a:gd name="connsiteY5" fmla="*/ 99346 h 99346"/>
                  <a:gd name="connsiteX6" fmla="*/ 49673 w 420790"/>
                  <a:gd name="connsiteY6" fmla="*/ 99346 h 99346"/>
                  <a:gd name="connsiteX7" fmla="*/ 0 w 420790"/>
                  <a:gd name="connsiteY7" fmla="*/ 49673 h 99346"/>
                  <a:gd name="connsiteX0" fmla="*/ 0 w 595415"/>
                  <a:gd name="connsiteY0" fmla="*/ 30623 h 99346"/>
                  <a:gd name="connsiteX1" fmla="*/ 224298 w 595415"/>
                  <a:gd name="connsiteY1" fmla="*/ 0 h 99346"/>
                  <a:gd name="connsiteX2" fmla="*/ 545742 w 595415"/>
                  <a:gd name="connsiteY2" fmla="*/ 0 h 99346"/>
                  <a:gd name="connsiteX3" fmla="*/ 595415 w 595415"/>
                  <a:gd name="connsiteY3" fmla="*/ 49673 h 99346"/>
                  <a:gd name="connsiteX4" fmla="*/ 595415 w 595415"/>
                  <a:gd name="connsiteY4" fmla="*/ 49673 h 99346"/>
                  <a:gd name="connsiteX5" fmla="*/ 545742 w 595415"/>
                  <a:gd name="connsiteY5" fmla="*/ 99346 h 99346"/>
                  <a:gd name="connsiteX6" fmla="*/ 224298 w 595415"/>
                  <a:gd name="connsiteY6" fmla="*/ 99346 h 99346"/>
                  <a:gd name="connsiteX7" fmla="*/ 0 w 595415"/>
                  <a:gd name="connsiteY7" fmla="*/ 30623 h 99346"/>
                  <a:gd name="connsiteX0" fmla="*/ 0 w 595415"/>
                  <a:gd name="connsiteY0" fmla="*/ 30623 h 122063"/>
                  <a:gd name="connsiteX1" fmla="*/ 224298 w 595415"/>
                  <a:gd name="connsiteY1" fmla="*/ 0 h 122063"/>
                  <a:gd name="connsiteX2" fmla="*/ 545742 w 595415"/>
                  <a:gd name="connsiteY2" fmla="*/ 0 h 122063"/>
                  <a:gd name="connsiteX3" fmla="*/ 595415 w 595415"/>
                  <a:gd name="connsiteY3" fmla="*/ 49673 h 122063"/>
                  <a:gd name="connsiteX4" fmla="*/ 595415 w 595415"/>
                  <a:gd name="connsiteY4" fmla="*/ 49673 h 122063"/>
                  <a:gd name="connsiteX5" fmla="*/ 545742 w 595415"/>
                  <a:gd name="connsiteY5" fmla="*/ 99346 h 122063"/>
                  <a:gd name="connsiteX6" fmla="*/ 224298 w 595415"/>
                  <a:gd name="connsiteY6" fmla="*/ 99346 h 122063"/>
                  <a:gd name="connsiteX7" fmla="*/ 91440 w 595415"/>
                  <a:gd name="connsiteY7" fmla="*/ 122063 h 122063"/>
                  <a:gd name="connsiteX0" fmla="*/ 156905 w 528022"/>
                  <a:gd name="connsiteY0" fmla="*/ 0 h 122063"/>
                  <a:gd name="connsiteX1" fmla="*/ 478349 w 528022"/>
                  <a:gd name="connsiteY1" fmla="*/ 0 h 122063"/>
                  <a:gd name="connsiteX2" fmla="*/ 528022 w 528022"/>
                  <a:gd name="connsiteY2" fmla="*/ 49673 h 122063"/>
                  <a:gd name="connsiteX3" fmla="*/ 528022 w 528022"/>
                  <a:gd name="connsiteY3" fmla="*/ 49673 h 122063"/>
                  <a:gd name="connsiteX4" fmla="*/ 478349 w 528022"/>
                  <a:gd name="connsiteY4" fmla="*/ 99346 h 122063"/>
                  <a:gd name="connsiteX5" fmla="*/ 156905 w 528022"/>
                  <a:gd name="connsiteY5" fmla="*/ 99346 h 122063"/>
                  <a:gd name="connsiteX6" fmla="*/ 24047 w 528022"/>
                  <a:gd name="connsiteY6" fmla="*/ 122063 h 122063"/>
                  <a:gd name="connsiteX0" fmla="*/ 0 w 371117"/>
                  <a:gd name="connsiteY0" fmla="*/ 0 h 99346"/>
                  <a:gd name="connsiteX1" fmla="*/ 321444 w 371117"/>
                  <a:gd name="connsiteY1" fmla="*/ 0 h 99346"/>
                  <a:gd name="connsiteX2" fmla="*/ 371117 w 371117"/>
                  <a:gd name="connsiteY2" fmla="*/ 49673 h 99346"/>
                  <a:gd name="connsiteX3" fmla="*/ 371117 w 371117"/>
                  <a:gd name="connsiteY3" fmla="*/ 49673 h 99346"/>
                  <a:gd name="connsiteX4" fmla="*/ 321444 w 371117"/>
                  <a:gd name="connsiteY4" fmla="*/ 99346 h 99346"/>
                  <a:gd name="connsiteX5" fmla="*/ 0 w 371117"/>
                  <a:gd name="connsiteY5" fmla="*/ 99346 h 99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1117" h="99346">
                    <a:moveTo>
                      <a:pt x="0" y="0"/>
                    </a:moveTo>
                    <a:lnTo>
                      <a:pt x="321444" y="0"/>
                    </a:lnTo>
                    <a:cubicBezTo>
                      <a:pt x="348878" y="0"/>
                      <a:pt x="371117" y="22239"/>
                      <a:pt x="371117" y="49673"/>
                    </a:cubicBezTo>
                    <a:lnTo>
                      <a:pt x="371117" y="49673"/>
                    </a:lnTo>
                    <a:cubicBezTo>
                      <a:pt x="371117" y="77107"/>
                      <a:pt x="348878" y="99346"/>
                      <a:pt x="321444" y="99346"/>
                    </a:cubicBezTo>
                    <a:lnTo>
                      <a:pt x="0" y="99346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E4DF4F14-A218-4CD7-B011-1B6F3ACEBE07}"/>
                </a:ext>
              </a:extLst>
            </p:cNvPr>
            <p:cNvSpPr/>
            <p:nvPr/>
          </p:nvSpPr>
          <p:spPr>
            <a:xfrm rot="4500000">
              <a:off x="8889681" y="3474999"/>
              <a:ext cx="324168" cy="72163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四角形: 上の 2 つの角を丸める 199">
              <a:extLst>
                <a:ext uri="{FF2B5EF4-FFF2-40B4-BE49-F238E27FC236}">
                  <a16:creationId xmlns:a16="http://schemas.microsoft.com/office/drawing/2014/main" id="{77781D18-0165-4004-A406-C99285460529}"/>
                </a:ext>
              </a:extLst>
            </p:cNvPr>
            <p:cNvSpPr/>
            <p:nvPr/>
          </p:nvSpPr>
          <p:spPr>
            <a:xfrm rot="17100000" flipH="1">
              <a:off x="10150447" y="3444092"/>
              <a:ext cx="324168" cy="755704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367">
              <a:extLst>
                <a:ext uri="{FF2B5EF4-FFF2-40B4-BE49-F238E27FC236}">
                  <a16:creationId xmlns:a16="http://schemas.microsoft.com/office/drawing/2014/main" id="{6C6B7A81-86D7-4306-92D4-9F463F8B841F}"/>
                </a:ext>
              </a:extLst>
            </p:cNvPr>
            <p:cNvSpPr/>
            <p:nvPr/>
          </p:nvSpPr>
          <p:spPr>
            <a:xfrm rot="20700000">
              <a:off x="8432329" y="1938287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367">
              <a:extLst>
                <a:ext uri="{FF2B5EF4-FFF2-40B4-BE49-F238E27FC236}">
                  <a16:creationId xmlns:a16="http://schemas.microsoft.com/office/drawing/2014/main" id="{B18F528C-80BE-489B-B915-77B0A36E353A}"/>
                </a:ext>
              </a:extLst>
            </p:cNvPr>
            <p:cNvSpPr/>
            <p:nvPr/>
          </p:nvSpPr>
          <p:spPr>
            <a:xfrm rot="900000" flipH="1">
              <a:off x="10490391" y="1938289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8838920E-4CFA-40EF-B5B3-60F4B4020FCC}"/>
                </a:ext>
              </a:extLst>
            </p:cNvPr>
            <p:cNvSpPr/>
            <p:nvPr/>
          </p:nvSpPr>
          <p:spPr>
            <a:xfrm>
              <a:off x="8648937" y="1083855"/>
              <a:ext cx="2086706" cy="21717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E29798C1-2C6D-4DDC-9F0C-EF0D516B587E}"/>
                </a:ext>
              </a:extLst>
            </p:cNvPr>
            <p:cNvSpPr/>
            <p:nvPr/>
          </p:nvSpPr>
          <p:spPr>
            <a:xfrm>
              <a:off x="8837365" y="256854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6BA489E4-40A3-45C9-8562-A86867EF0946}"/>
                </a:ext>
              </a:extLst>
            </p:cNvPr>
            <p:cNvSpPr/>
            <p:nvPr/>
          </p:nvSpPr>
          <p:spPr>
            <a:xfrm>
              <a:off x="10217105" y="256854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月 205">
              <a:extLst>
                <a:ext uri="{FF2B5EF4-FFF2-40B4-BE49-F238E27FC236}">
                  <a16:creationId xmlns:a16="http://schemas.microsoft.com/office/drawing/2014/main" id="{DB51FA1E-BE80-4B66-9E86-6D88039B7A79}"/>
                </a:ext>
              </a:extLst>
            </p:cNvPr>
            <p:cNvSpPr/>
            <p:nvPr/>
          </p:nvSpPr>
          <p:spPr>
            <a:xfrm>
              <a:off x="8628848" y="165365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月 206">
              <a:extLst>
                <a:ext uri="{FF2B5EF4-FFF2-40B4-BE49-F238E27FC236}">
                  <a16:creationId xmlns:a16="http://schemas.microsoft.com/office/drawing/2014/main" id="{25E1AFBC-CE26-4EE3-A4BF-C0EDDDA7DDE8}"/>
                </a:ext>
              </a:extLst>
            </p:cNvPr>
            <p:cNvSpPr/>
            <p:nvPr/>
          </p:nvSpPr>
          <p:spPr>
            <a:xfrm flipH="1">
              <a:off x="10527021" y="165365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月 207">
              <a:extLst>
                <a:ext uri="{FF2B5EF4-FFF2-40B4-BE49-F238E27FC236}">
                  <a16:creationId xmlns:a16="http://schemas.microsoft.com/office/drawing/2014/main" id="{831CF1A5-8F43-4AF7-903B-EAF91AF1A419}"/>
                </a:ext>
              </a:extLst>
            </p:cNvPr>
            <p:cNvSpPr/>
            <p:nvPr/>
          </p:nvSpPr>
          <p:spPr>
            <a:xfrm rot="15300000">
              <a:off x="9108081" y="1473143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月 208">
              <a:extLst>
                <a:ext uri="{FF2B5EF4-FFF2-40B4-BE49-F238E27FC236}">
                  <a16:creationId xmlns:a16="http://schemas.microsoft.com/office/drawing/2014/main" id="{C06AB681-FCDF-4054-9714-EA7C03475A7B}"/>
                </a:ext>
              </a:extLst>
            </p:cNvPr>
            <p:cNvSpPr/>
            <p:nvPr/>
          </p:nvSpPr>
          <p:spPr>
            <a:xfrm rot="17100000">
              <a:off x="10121541" y="1473144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95A2C8E-4B73-4372-8811-D4E25B115F8D}"/>
                </a:ext>
              </a:extLst>
            </p:cNvPr>
            <p:cNvSpPr/>
            <p:nvPr/>
          </p:nvSpPr>
          <p:spPr>
            <a:xfrm>
              <a:off x="8641233" y="972258"/>
              <a:ext cx="2105882" cy="1166629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88AFDB8F-211F-4CCE-B96A-F2E5333EB8E7}"/>
                </a:ext>
              </a:extLst>
            </p:cNvPr>
            <p:cNvSpPr/>
            <p:nvPr/>
          </p:nvSpPr>
          <p:spPr>
            <a:xfrm>
              <a:off x="9595150" y="2659600"/>
              <a:ext cx="207033" cy="86264"/>
            </a:xfrm>
            <a:custGeom>
              <a:avLst/>
              <a:gdLst>
                <a:gd name="connsiteX0" fmla="*/ 157710 w 315419"/>
                <a:gd name="connsiteY0" fmla="*/ 0 h 425921"/>
                <a:gd name="connsiteX1" fmla="*/ 160312 w 315419"/>
                <a:gd name="connsiteY1" fmla="*/ 1026 h 425921"/>
                <a:gd name="connsiteX2" fmla="*/ 315419 w 315419"/>
                <a:gd name="connsiteY2" fmla="*/ 212960 h 425921"/>
                <a:gd name="connsiteX3" fmla="*/ 160312 w 315419"/>
                <a:gd name="connsiteY3" fmla="*/ 424894 h 425921"/>
                <a:gd name="connsiteX4" fmla="*/ 157710 w 315419"/>
                <a:gd name="connsiteY4" fmla="*/ 425921 h 425921"/>
                <a:gd name="connsiteX5" fmla="*/ 155107 w 315419"/>
                <a:gd name="connsiteY5" fmla="*/ 424894 h 425921"/>
                <a:gd name="connsiteX6" fmla="*/ 0 w 315419"/>
                <a:gd name="connsiteY6" fmla="*/ 212960 h 425921"/>
                <a:gd name="connsiteX7" fmla="*/ 155107 w 315419"/>
                <a:gd name="connsiteY7" fmla="*/ 1026 h 4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419" h="425921">
                  <a:moveTo>
                    <a:pt x="157710" y="0"/>
                  </a:moveTo>
                  <a:lnTo>
                    <a:pt x="160312" y="1026"/>
                  </a:lnTo>
                  <a:cubicBezTo>
                    <a:pt x="253893" y="46956"/>
                    <a:pt x="315419" y="124738"/>
                    <a:pt x="315419" y="212960"/>
                  </a:cubicBezTo>
                  <a:cubicBezTo>
                    <a:pt x="315419" y="301182"/>
                    <a:pt x="253893" y="378964"/>
                    <a:pt x="160312" y="424894"/>
                  </a:cubicBezTo>
                  <a:lnTo>
                    <a:pt x="157710" y="425921"/>
                  </a:lnTo>
                  <a:lnTo>
                    <a:pt x="155107" y="424894"/>
                  </a:lnTo>
                  <a:cubicBezTo>
                    <a:pt x="61527" y="378964"/>
                    <a:pt x="0" y="301182"/>
                    <a:pt x="0" y="212960"/>
                  </a:cubicBezTo>
                  <a:cubicBezTo>
                    <a:pt x="0" y="124738"/>
                    <a:pt x="61527" y="46956"/>
                    <a:pt x="155107" y="10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D6C733F4-1922-4A24-A11E-1F2FBDF9AD5A}"/>
                </a:ext>
              </a:extLst>
            </p:cNvPr>
            <p:cNvGrpSpPr/>
            <p:nvPr/>
          </p:nvGrpSpPr>
          <p:grpSpPr>
            <a:xfrm rot="19800000">
              <a:off x="8921497" y="1934249"/>
              <a:ext cx="164128" cy="281327"/>
              <a:chOff x="2477155" y="1828910"/>
              <a:chExt cx="135422" cy="332599"/>
            </a:xfrm>
          </p:grpSpPr>
          <p:sp>
            <p:nvSpPr>
              <p:cNvPr id="232" name="月 231">
                <a:extLst>
                  <a:ext uri="{FF2B5EF4-FFF2-40B4-BE49-F238E27FC236}">
                    <a16:creationId xmlns:a16="http://schemas.microsoft.com/office/drawing/2014/main" id="{C86FE042-E873-47B5-BC71-B5888C6F01FC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月 232">
                <a:extLst>
                  <a:ext uri="{FF2B5EF4-FFF2-40B4-BE49-F238E27FC236}">
                    <a16:creationId xmlns:a16="http://schemas.microsoft.com/office/drawing/2014/main" id="{83867AAE-77B7-4D3B-906E-7DDD5EEA9CF0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BCFEEB03-D544-4F5E-BE1F-D64F27A037E4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A20D8A46-67AA-4D85-9238-24A13154E454}"/>
                </a:ext>
              </a:extLst>
            </p:cNvPr>
            <p:cNvGrpSpPr/>
            <p:nvPr/>
          </p:nvGrpSpPr>
          <p:grpSpPr>
            <a:xfrm>
              <a:off x="8914430" y="1954473"/>
              <a:ext cx="528054" cy="450661"/>
              <a:chOff x="7930769" y="1860151"/>
              <a:chExt cx="826432" cy="806848"/>
            </a:xfrm>
          </p:grpSpPr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06E35157-6DD3-4DC5-A103-0CFD97B09138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5AE771CF-0D93-4541-A4DB-083D61C96823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CAE75D93-E65C-46D0-891C-2CF841AAB8E9}"/>
                </a:ext>
              </a:extLst>
            </p:cNvPr>
            <p:cNvSpPr/>
            <p:nvPr/>
          </p:nvSpPr>
          <p:spPr>
            <a:xfrm>
              <a:off x="9026008" y="1993648"/>
              <a:ext cx="302274" cy="30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21FDDA35-69BA-4112-A89C-D9EBFB1BC23A}"/>
                </a:ext>
              </a:extLst>
            </p:cNvPr>
            <p:cNvGrpSpPr/>
            <p:nvPr/>
          </p:nvGrpSpPr>
          <p:grpSpPr>
            <a:xfrm rot="1800000" flipH="1">
              <a:off x="10279119" y="1934249"/>
              <a:ext cx="164128" cy="281327"/>
              <a:chOff x="2477155" y="1828910"/>
              <a:chExt cx="135422" cy="332599"/>
            </a:xfrm>
          </p:grpSpPr>
          <p:sp>
            <p:nvSpPr>
              <p:cNvPr id="227" name="月 226">
                <a:extLst>
                  <a:ext uri="{FF2B5EF4-FFF2-40B4-BE49-F238E27FC236}">
                    <a16:creationId xmlns:a16="http://schemas.microsoft.com/office/drawing/2014/main" id="{DAC0B336-8254-45CE-BCE4-7571800E9B15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0590B553-B579-4258-8E5E-EC89A632B32C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ACD9A6CE-932F-4FD8-815A-2115F291D2EF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EC252A52-7098-4266-B994-68E3E68CB994}"/>
                </a:ext>
              </a:extLst>
            </p:cNvPr>
            <p:cNvGrpSpPr/>
            <p:nvPr/>
          </p:nvGrpSpPr>
          <p:grpSpPr>
            <a:xfrm>
              <a:off x="9922098" y="1954472"/>
              <a:ext cx="528054" cy="450661"/>
              <a:chOff x="7930769" y="1860151"/>
              <a:chExt cx="826432" cy="806848"/>
            </a:xfrm>
          </p:grpSpPr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2CB43BB6-097F-4269-B83A-DEB128D8A4E8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BCC005D2-A388-4BB6-AE02-73540BA84DEE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C807CA3F-6199-494C-9741-7021AFA74A40}"/>
                </a:ext>
              </a:extLst>
            </p:cNvPr>
            <p:cNvSpPr/>
            <p:nvPr/>
          </p:nvSpPr>
          <p:spPr>
            <a:xfrm>
              <a:off x="10035658" y="1993648"/>
              <a:ext cx="302274" cy="30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7CC51A7D-12B3-4561-BE73-3C562799380B}"/>
                </a:ext>
              </a:extLst>
            </p:cNvPr>
            <p:cNvSpPr/>
            <p:nvPr/>
          </p:nvSpPr>
          <p:spPr>
            <a:xfrm rot="16200000">
              <a:off x="9138125" y="2199205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6C7A7AA4-396F-4B0B-A5A2-01C441615110}"/>
                </a:ext>
              </a:extLst>
            </p:cNvPr>
            <p:cNvSpPr/>
            <p:nvPr/>
          </p:nvSpPr>
          <p:spPr>
            <a:xfrm rot="16200000">
              <a:off x="10145394" y="2199205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E3228300-1A2A-4870-86A7-F2C7415D0DFE}"/>
                </a:ext>
              </a:extLst>
            </p:cNvPr>
            <p:cNvSpPr/>
            <p:nvPr/>
          </p:nvSpPr>
          <p:spPr>
            <a:xfrm>
              <a:off x="9061973" y="2021406"/>
              <a:ext cx="230344" cy="230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E6968C44-A204-4C9B-8B3C-B886612336B6}"/>
                </a:ext>
              </a:extLst>
            </p:cNvPr>
            <p:cNvSpPr/>
            <p:nvPr/>
          </p:nvSpPr>
          <p:spPr>
            <a:xfrm>
              <a:off x="10071623" y="2021406"/>
              <a:ext cx="230344" cy="23034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1B106846-8EB1-4D19-9AFA-16A9B3156A13}"/>
                </a:ext>
              </a:extLst>
            </p:cNvPr>
            <p:cNvSpPr/>
            <p:nvPr/>
          </p:nvSpPr>
          <p:spPr>
            <a:xfrm>
              <a:off x="9095310" y="2012159"/>
              <a:ext cx="163670" cy="1636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3AC11F2B-04A6-43FC-8D34-041AFE0C6804}"/>
                </a:ext>
              </a:extLst>
            </p:cNvPr>
            <p:cNvSpPr/>
            <p:nvPr/>
          </p:nvSpPr>
          <p:spPr>
            <a:xfrm>
              <a:off x="10104960" y="2012159"/>
              <a:ext cx="163670" cy="1636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0DE8D110-C663-4A25-AF8E-20CAD2FA3E88}"/>
                </a:ext>
              </a:extLst>
            </p:cNvPr>
            <p:cNvSpPr/>
            <p:nvPr/>
          </p:nvSpPr>
          <p:spPr>
            <a:xfrm flipH="1">
              <a:off x="9604020" y="2842310"/>
              <a:ext cx="149843" cy="267955"/>
            </a:xfrm>
            <a:custGeom>
              <a:avLst/>
              <a:gdLst>
                <a:gd name="connsiteX0" fmla="*/ 186431 w 392961"/>
                <a:gd name="connsiteY0" fmla="*/ 208 h 674280"/>
                <a:gd name="connsiteX1" fmla="*/ 83111 w 392961"/>
                <a:gd name="connsiteY1" fmla="*/ 12298 h 674280"/>
                <a:gd name="connsiteX2" fmla="*/ 0 w 392961"/>
                <a:gd name="connsiteY2" fmla="*/ 48135 h 674280"/>
                <a:gd name="connsiteX3" fmla="*/ 0 w 392961"/>
                <a:gd name="connsiteY3" fmla="*/ 626145 h 674280"/>
                <a:gd name="connsiteX4" fmla="*/ 83111 w 392961"/>
                <a:gd name="connsiteY4" fmla="*/ 661982 h 674280"/>
                <a:gd name="connsiteX5" fmla="*/ 388140 w 392961"/>
                <a:gd name="connsiteY5" fmla="*/ 545280 h 674280"/>
                <a:gd name="connsiteX6" fmla="*/ 316664 w 392961"/>
                <a:gd name="connsiteY6" fmla="*/ 361583 h 674280"/>
                <a:gd name="connsiteX7" fmla="*/ 283603 w 392961"/>
                <a:gd name="connsiteY7" fmla="*/ 337140 h 674280"/>
                <a:gd name="connsiteX8" fmla="*/ 316664 w 392961"/>
                <a:gd name="connsiteY8" fmla="*/ 312698 h 674280"/>
                <a:gd name="connsiteX9" fmla="*/ 388140 w 392961"/>
                <a:gd name="connsiteY9" fmla="*/ 129000 h 674280"/>
                <a:gd name="connsiteX10" fmla="*/ 186431 w 392961"/>
                <a:gd name="connsiteY10" fmla="*/ 208 h 674280"/>
                <a:gd name="connsiteX0" fmla="*/ 559747 w 766277"/>
                <a:gd name="connsiteY0" fmla="*/ 208 h 674280"/>
                <a:gd name="connsiteX1" fmla="*/ 456427 w 766277"/>
                <a:gd name="connsiteY1" fmla="*/ 12298 h 674280"/>
                <a:gd name="connsiteX2" fmla="*/ 373316 w 766277"/>
                <a:gd name="connsiteY2" fmla="*/ 48135 h 674280"/>
                <a:gd name="connsiteX3" fmla="*/ 0 w 766277"/>
                <a:gd name="connsiteY3" fmla="*/ 363180 h 674280"/>
                <a:gd name="connsiteX4" fmla="*/ 373316 w 766277"/>
                <a:gd name="connsiteY4" fmla="*/ 626145 h 674280"/>
                <a:gd name="connsiteX5" fmla="*/ 456427 w 766277"/>
                <a:gd name="connsiteY5" fmla="*/ 661982 h 674280"/>
                <a:gd name="connsiteX6" fmla="*/ 761456 w 766277"/>
                <a:gd name="connsiteY6" fmla="*/ 545280 h 674280"/>
                <a:gd name="connsiteX7" fmla="*/ 689980 w 766277"/>
                <a:gd name="connsiteY7" fmla="*/ 361583 h 674280"/>
                <a:gd name="connsiteX8" fmla="*/ 656919 w 766277"/>
                <a:gd name="connsiteY8" fmla="*/ 337140 h 674280"/>
                <a:gd name="connsiteX9" fmla="*/ 689980 w 766277"/>
                <a:gd name="connsiteY9" fmla="*/ 312698 h 674280"/>
                <a:gd name="connsiteX10" fmla="*/ 761456 w 766277"/>
                <a:gd name="connsiteY10" fmla="*/ 129000 h 674280"/>
                <a:gd name="connsiteX11" fmla="*/ 559747 w 766277"/>
                <a:gd name="connsiteY11" fmla="*/ 208 h 674280"/>
                <a:gd name="connsiteX0" fmla="*/ 0 w 766277"/>
                <a:gd name="connsiteY0" fmla="*/ 363180 h 674280"/>
                <a:gd name="connsiteX1" fmla="*/ 373316 w 766277"/>
                <a:gd name="connsiteY1" fmla="*/ 626145 h 674280"/>
                <a:gd name="connsiteX2" fmla="*/ 456427 w 766277"/>
                <a:gd name="connsiteY2" fmla="*/ 661982 h 674280"/>
                <a:gd name="connsiteX3" fmla="*/ 761456 w 766277"/>
                <a:gd name="connsiteY3" fmla="*/ 545280 h 674280"/>
                <a:gd name="connsiteX4" fmla="*/ 689980 w 766277"/>
                <a:gd name="connsiteY4" fmla="*/ 361583 h 674280"/>
                <a:gd name="connsiteX5" fmla="*/ 656919 w 766277"/>
                <a:gd name="connsiteY5" fmla="*/ 337140 h 674280"/>
                <a:gd name="connsiteX6" fmla="*/ 689980 w 766277"/>
                <a:gd name="connsiteY6" fmla="*/ 312698 h 674280"/>
                <a:gd name="connsiteX7" fmla="*/ 761456 w 766277"/>
                <a:gd name="connsiteY7" fmla="*/ 129000 h 674280"/>
                <a:gd name="connsiteX8" fmla="*/ 559747 w 766277"/>
                <a:gd name="connsiteY8" fmla="*/ 208 h 674280"/>
                <a:gd name="connsiteX9" fmla="*/ 456427 w 766277"/>
                <a:gd name="connsiteY9" fmla="*/ 12298 h 674280"/>
                <a:gd name="connsiteX10" fmla="*/ 373316 w 766277"/>
                <a:gd name="connsiteY10" fmla="*/ 48135 h 674280"/>
                <a:gd name="connsiteX11" fmla="*/ 91440 w 766277"/>
                <a:gd name="connsiteY11" fmla="*/ 454620 h 674280"/>
                <a:gd name="connsiteX0" fmla="*/ 296238 w 689199"/>
                <a:gd name="connsiteY0" fmla="*/ 626145 h 674280"/>
                <a:gd name="connsiteX1" fmla="*/ 379349 w 689199"/>
                <a:gd name="connsiteY1" fmla="*/ 661982 h 674280"/>
                <a:gd name="connsiteX2" fmla="*/ 684378 w 689199"/>
                <a:gd name="connsiteY2" fmla="*/ 545280 h 674280"/>
                <a:gd name="connsiteX3" fmla="*/ 612902 w 689199"/>
                <a:gd name="connsiteY3" fmla="*/ 361583 h 674280"/>
                <a:gd name="connsiteX4" fmla="*/ 579841 w 689199"/>
                <a:gd name="connsiteY4" fmla="*/ 337140 h 674280"/>
                <a:gd name="connsiteX5" fmla="*/ 612902 w 689199"/>
                <a:gd name="connsiteY5" fmla="*/ 312698 h 674280"/>
                <a:gd name="connsiteX6" fmla="*/ 684378 w 689199"/>
                <a:gd name="connsiteY6" fmla="*/ 129000 h 674280"/>
                <a:gd name="connsiteX7" fmla="*/ 482669 w 689199"/>
                <a:gd name="connsiteY7" fmla="*/ 208 h 674280"/>
                <a:gd name="connsiteX8" fmla="*/ 379349 w 689199"/>
                <a:gd name="connsiteY8" fmla="*/ 12298 h 674280"/>
                <a:gd name="connsiteX9" fmla="*/ 296238 w 689199"/>
                <a:gd name="connsiteY9" fmla="*/ 48135 h 674280"/>
                <a:gd name="connsiteX10" fmla="*/ 14362 w 689199"/>
                <a:gd name="connsiteY10" fmla="*/ 454620 h 674280"/>
                <a:gd name="connsiteX0" fmla="*/ 0 w 392961"/>
                <a:gd name="connsiteY0" fmla="*/ 626145 h 674280"/>
                <a:gd name="connsiteX1" fmla="*/ 83111 w 392961"/>
                <a:gd name="connsiteY1" fmla="*/ 661982 h 674280"/>
                <a:gd name="connsiteX2" fmla="*/ 388140 w 392961"/>
                <a:gd name="connsiteY2" fmla="*/ 545280 h 674280"/>
                <a:gd name="connsiteX3" fmla="*/ 316664 w 392961"/>
                <a:gd name="connsiteY3" fmla="*/ 361583 h 674280"/>
                <a:gd name="connsiteX4" fmla="*/ 283603 w 392961"/>
                <a:gd name="connsiteY4" fmla="*/ 337140 h 674280"/>
                <a:gd name="connsiteX5" fmla="*/ 316664 w 392961"/>
                <a:gd name="connsiteY5" fmla="*/ 312698 h 674280"/>
                <a:gd name="connsiteX6" fmla="*/ 388140 w 392961"/>
                <a:gd name="connsiteY6" fmla="*/ 129000 h 674280"/>
                <a:gd name="connsiteX7" fmla="*/ 186431 w 392961"/>
                <a:gd name="connsiteY7" fmla="*/ 208 h 674280"/>
                <a:gd name="connsiteX8" fmla="*/ 83111 w 392961"/>
                <a:gd name="connsiteY8" fmla="*/ 12298 h 674280"/>
                <a:gd name="connsiteX9" fmla="*/ 0 w 392961"/>
                <a:gd name="connsiteY9" fmla="*/ 48135 h 674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2961" h="674280">
                  <a:moveTo>
                    <a:pt x="0" y="626145"/>
                  </a:moveTo>
                  <a:lnTo>
                    <a:pt x="83111" y="661982"/>
                  </a:lnTo>
                  <a:cubicBezTo>
                    <a:pt x="224176" y="699780"/>
                    <a:pt x="360742" y="647531"/>
                    <a:pt x="388140" y="545280"/>
                  </a:cubicBezTo>
                  <a:cubicBezTo>
                    <a:pt x="405264" y="481373"/>
                    <a:pt x="375691" y="413059"/>
                    <a:pt x="316664" y="361583"/>
                  </a:cubicBezTo>
                  <a:lnTo>
                    <a:pt x="283603" y="337140"/>
                  </a:lnTo>
                  <a:lnTo>
                    <a:pt x="316664" y="312698"/>
                  </a:lnTo>
                  <a:cubicBezTo>
                    <a:pt x="375691" y="261221"/>
                    <a:pt x="405264" y="192908"/>
                    <a:pt x="388140" y="129000"/>
                  </a:cubicBezTo>
                  <a:cubicBezTo>
                    <a:pt x="367591" y="52312"/>
                    <a:pt x="285636" y="3750"/>
                    <a:pt x="186431" y="208"/>
                  </a:cubicBezTo>
                  <a:cubicBezTo>
                    <a:pt x="153362" y="-973"/>
                    <a:pt x="118377" y="2848"/>
                    <a:pt x="83111" y="12298"/>
                  </a:cubicBezTo>
                  <a:lnTo>
                    <a:pt x="0" y="48135"/>
                  </a:lnTo>
                </a:path>
              </a:pathLst>
            </a:custGeom>
            <a:noFill/>
            <a:ln w="28575">
              <a:solidFill>
                <a:srgbClr val="FF66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38925360-45E0-4EE7-9CBE-93050D45B2F5}"/>
              </a:ext>
            </a:extLst>
          </p:cNvPr>
          <p:cNvGrpSpPr/>
          <p:nvPr/>
        </p:nvGrpSpPr>
        <p:grpSpPr>
          <a:xfrm>
            <a:off x="7173963" y="914869"/>
            <a:ext cx="1425556" cy="2548000"/>
            <a:chOff x="4679844" y="609237"/>
            <a:chExt cx="2873819" cy="5136586"/>
          </a:xfrm>
        </p:grpSpPr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285D8A40-15D9-4AAE-B0F2-D849ED9C2436}"/>
                </a:ext>
              </a:extLst>
            </p:cNvPr>
            <p:cNvSpPr/>
            <p:nvPr/>
          </p:nvSpPr>
          <p:spPr>
            <a:xfrm>
              <a:off x="4833564" y="609237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367">
              <a:extLst>
                <a:ext uri="{FF2B5EF4-FFF2-40B4-BE49-F238E27FC236}">
                  <a16:creationId xmlns:a16="http://schemas.microsoft.com/office/drawing/2014/main" id="{AF7E989A-269D-4B66-9B51-8DAAE91990AE}"/>
                </a:ext>
              </a:extLst>
            </p:cNvPr>
            <p:cNvSpPr/>
            <p:nvPr/>
          </p:nvSpPr>
          <p:spPr>
            <a:xfrm rot="20700000">
              <a:off x="4876329" y="1739077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F0BBD95C-9CAF-48B7-B735-F84A0B1B3DA7}"/>
                </a:ext>
              </a:extLst>
            </p:cNvPr>
            <p:cNvSpPr/>
            <p:nvPr/>
          </p:nvSpPr>
          <p:spPr>
            <a:xfrm rot="20029492" flipH="1">
              <a:off x="6578894" y="3261001"/>
              <a:ext cx="324168" cy="9302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F7F4399C-8482-4671-B076-63BBBBCEFDF5}"/>
                </a:ext>
              </a:extLst>
            </p:cNvPr>
            <p:cNvSpPr/>
            <p:nvPr/>
          </p:nvSpPr>
          <p:spPr>
            <a:xfrm rot="1570508">
              <a:off x="5371036" y="3261649"/>
              <a:ext cx="324168" cy="9175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楕円 367">
              <a:extLst>
                <a:ext uri="{FF2B5EF4-FFF2-40B4-BE49-F238E27FC236}">
                  <a16:creationId xmlns:a16="http://schemas.microsoft.com/office/drawing/2014/main" id="{40DF873D-139F-40D2-BE29-3E128F874005}"/>
                </a:ext>
              </a:extLst>
            </p:cNvPr>
            <p:cNvSpPr/>
            <p:nvPr/>
          </p:nvSpPr>
          <p:spPr>
            <a:xfrm rot="900000" flipH="1">
              <a:off x="6934391" y="1739079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2B2F1A11-A224-41CF-B56C-001D058F89DC}"/>
                </a:ext>
              </a:extLst>
            </p:cNvPr>
            <p:cNvGrpSpPr/>
            <p:nvPr/>
          </p:nvGrpSpPr>
          <p:grpSpPr>
            <a:xfrm rot="900000">
              <a:off x="5359533" y="5056129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EB6FE455-F400-4C87-8BA8-41E960D3746B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AF32AF0B-8E33-4656-876B-AD197ED42C07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角を丸くする 399">
                <a:extLst>
                  <a:ext uri="{FF2B5EF4-FFF2-40B4-BE49-F238E27FC236}">
                    <a16:creationId xmlns:a16="http://schemas.microsoft.com/office/drawing/2014/main" id="{047A67B8-6904-4F44-B0BF-1035DFA75AC8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DB2F18DB-9668-459A-9C38-2A3724D0F55F}"/>
                </a:ext>
              </a:extLst>
            </p:cNvPr>
            <p:cNvGrpSpPr/>
            <p:nvPr/>
          </p:nvGrpSpPr>
          <p:grpSpPr>
            <a:xfrm rot="20700000" flipH="1">
              <a:off x="6446958" y="5053669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F7D584EE-A6A6-489F-9C11-26406F8E40EC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CEA4DB9A-DC5D-4362-BCFB-4517ADCE4CF3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四角形: 角を丸くする 396">
                <a:extLst>
                  <a:ext uri="{FF2B5EF4-FFF2-40B4-BE49-F238E27FC236}">
                    <a16:creationId xmlns:a16="http://schemas.microsoft.com/office/drawing/2014/main" id="{E4D5EC9B-DEDA-4829-A75E-0980022B850B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5" name="台形 304">
              <a:extLst>
                <a:ext uri="{FF2B5EF4-FFF2-40B4-BE49-F238E27FC236}">
                  <a16:creationId xmlns:a16="http://schemas.microsoft.com/office/drawing/2014/main" id="{DA8B65FC-FD48-46F8-9FF3-E79F11BB03C3}"/>
                </a:ext>
              </a:extLst>
            </p:cNvPr>
            <p:cNvSpPr/>
            <p:nvPr/>
          </p:nvSpPr>
          <p:spPr>
            <a:xfrm>
              <a:off x="5942525" y="2903176"/>
              <a:ext cx="387530" cy="317500"/>
            </a:xfrm>
            <a:prstGeom prst="trapezoid">
              <a:avLst>
                <a:gd name="adj" fmla="val 15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36445B1A-BE50-426C-8EB4-470796D7FB01}"/>
                </a:ext>
              </a:extLst>
            </p:cNvPr>
            <p:cNvSpPr/>
            <p:nvPr/>
          </p:nvSpPr>
          <p:spPr>
            <a:xfrm>
              <a:off x="5092937" y="884645"/>
              <a:ext cx="2086706" cy="21717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台形 306">
              <a:extLst>
                <a:ext uri="{FF2B5EF4-FFF2-40B4-BE49-F238E27FC236}">
                  <a16:creationId xmlns:a16="http://schemas.microsoft.com/office/drawing/2014/main" id="{F79395E2-AC5C-49AA-821B-267D836EC5F0}"/>
                </a:ext>
              </a:extLst>
            </p:cNvPr>
            <p:cNvSpPr/>
            <p:nvPr/>
          </p:nvSpPr>
          <p:spPr>
            <a:xfrm>
              <a:off x="5353245" y="4053108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0D8136A-EFC0-4BF8-94EC-96ACC4CEA348}"/>
                </a:ext>
              </a:extLst>
            </p:cNvPr>
            <p:cNvSpPr/>
            <p:nvPr/>
          </p:nvSpPr>
          <p:spPr>
            <a:xfrm>
              <a:off x="5316733" y="4849194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D1F87E84-0A43-4FF9-BF5E-E3283E9E85D1}"/>
                </a:ext>
              </a:extLst>
            </p:cNvPr>
            <p:cNvSpPr/>
            <p:nvPr/>
          </p:nvSpPr>
          <p:spPr>
            <a:xfrm>
              <a:off x="5331023" y="4664830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楕円 309">
              <a:extLst>
                <a:ext uri="{FF2B5EF4-FFF2-40B4-BE49-F238E27FC236}">
                  <a16:creationId xmlns:a16="http://schemas.microsoft.com/office/drawing/2014/main" id="{CD1E5BE2-07BE-48F9-A92E-2AE180DE4A91}"/>
                </a:ext>
              </a:extLst>
            </p:cNvPr>
            <p:cNvSpPr/>
            <p:nvPr/>
          </p:nvSpPr>
          <p:spPr>
            <a:xfrm>
              <a:off x="5281365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310">
              <a:extLst>
                <a:ext uri="{FF2B5EF4-FFF2-40B4-BE49-F238E27FC236}">
                  <a16:creationId xmlns:a16="http://schemas.microsoft.com/office/drawing/2014/main" id="{213ED3AC-844B-4466-A1BE-2D792DDBF0DA}"/>
                </a:ext>
              </a:extLst>
            </p:cNvPr>
            <p:cNvSpPr/>
            <p:nvPr/>
          </p:nvSpPr>
          <p:spPr>
            <a:xfrm>
              <a:off x="6661105" y="2369336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50FFF59A-1BC8-4528-9A66-A9A5D4936D74}"/>
                </a:ext>
              </a:extLst>
            </p:cNvPr>
            <p:cNvGrpSpPr/>
            <p:nvPr/>
          </p:nvGrpSpPr>
          <p:grpSpPr>
            <a:xfrm>
              <a:off x="5470083" y="3134632"/>
              <a:ext cx="1336132" cy="1167283"/>
              <a:chOff x="5944688" y="3362188"/>
              <a:chExt cx="1336132" cy="1167283"/>
            </a:xfrm>
          </p:grpSpPr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34305B8B-A86F-4EC0-99A3-0448BDCFF8D6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390" name="四角形: 上の 2 つの角を丸める 389">
                  <a:extLst>
                    <a:ext uri="{FF2B5EF4-FFF2-40B4-BE49-F238E27FC236}">
                      <a16:creationId xmlns:a16="http://schemas.microsoft.com/office/drawing/2014/main" id="{4DA40DE9-EDE3-49D2-9D10-7F6BFEE149DF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四角形: 上の 2 つの角を丸める 390">
                  <a:extLst>
                    <a:ext uri="{FF2B5EF4-FFF2-40B4-BE49-F238E27FC236}">
                      <a16:creationId xmlns:a16="http://schemas.microsoft.com/office/drawing/2014/main" id="{AC0BE5E8-826E-4217-AF4A-D84B38E5355C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四角形: 上の 2 つの角を丸める 391">
                  <a:extLst>
                    <a:ext uri="{FF2B5EF4-FFF2-40B4-BE49-F238E27FC236}">
                      <a16:creationId xmlns:a16="http://schemas.microsoft.com/office/drawing/2014/main" id="{0F3EA3EF-40E0-402C-A0C8-CA0C2D648FA6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四角形: 上の 2 つの角を丸める 392">
                  <a:extLst>
                    <a:ext uri="{FF2B5EF4-FFF2-40B4-BE49-F238E27FC236}">
                      <a16:creationId xmlns:a16="http://schemas.microsoft.com/office/drawing/2014/main" id="{4560A1EC-9530-44E5-9BE3-37DEF1AFAB8A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四角形: 上の 2 つの角を丸める 393">
                  <a:extLst>
                    <a:ext uri="{FF2B5EF4-FFF2-40B4-BE49-F238E27FC236}">
                      <a16:creationId xmlns:a16="http://schemas.microsoft.com/office/drawing/2014/main" id="{B7DAA6EB-A73A-4A28-B3E3-2C17D75B6778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87190928-093D-44AE-87D5-82E744CCF76F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445358A5-B873-4E7A-8CF4-466AD32EC866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四角形: 上の 2 つの角を丸める 384">
                  <a:extLst>
                    <a:ext uri="{FF2B5EF4-FFF2-40B4-BE49-F238E27FC236}">
                      <a16:creationId xmlns:a16="http://schemas.microsoft.com/office/drawing/2014/main" id="{49B33816-FB61-4437-92DD-E6FAD862CFDF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四角形: 上の 2 つの角を丸める 385">
                  <a:extLst>
                    <a:ext uri="{FF2B5EF4-FFF2-40B4-BE49-F238E27FC236}">
                      <a16:creationId xmlns:a16="http://schemas.microsoft.com/office/drawing/2014/main" id="{FE0776FA-CEDF-4AB9-B3DF-8C35D5768CD2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四角形: 上の 2 つの角を丸める 386">
                  <a:extLst>
                    <a:ext uri="{FF2B5EF4-FFF2-40B4-BE49-F238E27FC236}">
                      <a16:creationId xmlns:a16="http://schemas.microsoft.com/office/drawing/2014/main" id="{D3FA96CB-E9DA-4722-8E21-06C24CDCDA79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四角形: 上の 2 つの角を丸める 387">
                  <a:extLst>
                    <a:ext uri="{FF2B5EF4-FFF2-40B4-BE49-F238E27FC236}">
                      <a16:creationId xmlns:a16="http://schemas.microsoft.com/office/drawing/2014/main" id="{7C10E96C-86FF-44E8-995E-BC34184F8885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05AE202C-4B98-45AF-9500-0B365E35E9DA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08AA10F9-9C78-4B68-BECF-AC033A76FC81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DB38AB4E-FCA5-4607-8F5D-66834F23B6A6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四角形: 上の 2 つの角を丸める 379">
                  <a:extLst>
                    <a:ext uri="{FF2B5EF4-FFF2-40B4-BE49-F238E27FC236}">
                      <a16:creationId xmlns:a16="http://schemas.microsoft.com/office/drawing/2014/main" id="{8294C6FE-D2F7-447F-9BC5-D807FC73BF38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四角形: 上の 2 つの角を丸める 380">
                  <a:extLst>
                    <a:ext uri="{FF2B5EF4-FFF2-40B4-BE49-F238E27FC236}">
                      <a16:creationId xmlns:a16="http://schemas.microsoft.com/office/drawing/2014/main" id="{632C68DD-0C38-4C15-9872-C579E3F85D4E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四角形: 上の 2 つの角を丸める 381">
                  <a:extLst>
                    <a:ext uri="{FF2B5EF4-FFF2-40B4-BE49-F238E27FC236}">
                      <a16:creationId xmlns:a16="http://schemas.microsoft.com/office/drawing/2014/main" id="{10733E9A-2FA2-4FA7-97DE-62AA1BB714E5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四角形: 上の 2 つの角を丸める 382">
                  <a:extLst>
                    <a:ext uri="{FF2B5EF4-FFF2-40B4-BE49-F238E27FC236}">
                      <a16:creationId xmlns:a16="http://schemas.microsoft.com/office/drawing/2014/main" id="{E114BB1F-C088-4EED-AFFE-D65F481C1302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F35E41FF-6036-4A73-8FDF-7B8E8B087771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8B540D84-B9D1-4A59-A44A-6D9BBA3A763E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四角形: 上の 2 つの角を丸める 373">
                  <a:extLst>
                    <a:ext uri="{FF2B5EF4-FFF2-40B4-BE49-F238E27FC236}">
                      <a16:creationId xmlns:a16="http://schemas.microsoft.com/office/drawing/2014/main" id="{404ADA0D-A118-4C53-86BA-61FBCFCDA584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四角形: 上の 2 つの角を丸める 374">
                  <a:extLst>
                    <a:ext uri="{FF2B5EF4-FFF2-40B4-BE49-F238E27FC236}">
                      <a16:creationId xmlns:a16="http://schemas.microsoft.com/office/drawing/2014/main" id="{EF67F792-2433-4A8A-87A5-4640F63CD524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上の 2 つの角を丸める 375">
                  <a:extLst>
                    <a:ext uri="{FF2B5EF4-FFF2-40B4-BE49-F238E27FC236}">
                      <a16:creationId xmlns:a16="http://schemas.microsoft.com/office/drawing/2014/main" id="{121E5F2A-1931-4BF8-A6FF-3DF76C3B5413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450A9A09-AA4E-49DF-891C-9DA4A668CB7C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9F1A3F41-EE1C-41B7-9B5A-9B9D2BC6742D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EB9FDA75-1BF6-4C3E-8516-5B6F47AE00B1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368" name="四角形: 上の 2 つの角を丸める 367">
                  <a:extLst>
                    <a:ext uri="{FF2B5EF4-FFF2-40B4-BE49-F238E27FC236}">
                      <a16:creationId xmlns:a16="http://schemas.microsoft.com/office/drawing/2014/main" id="{98DAB7EB-B9EF-41ED-BE90-01D368CB7354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7E9D4E37-EDE6-46DC-87DF-56F467E5C8B3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05F9F2B3-F861-4931-A159-D6B05C29C37B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566C9D46-E9A3-4D73-A521-B6534AB79FF3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6D74A4F9-3A70-4786-AFB1-2FC71331A3A4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2F58C27D-C408-4E61-A052-7A91D4AE91D2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362" name="四角形: 上の 2 つの角を丸める 361">
                  <a:extLst>
                    <a:ext uri="{FF2B5EF4-FFF2-40B4-BE49-F238E27FC236}">
                      <a16:creationId xmlns:a16="http://schemas.microsoft.com/office/drawing/2014/main" id="{F6F93488-6604-4694-85C2-F750A24B0092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四角形: 上の 2 つの角を丸める 362">
                  <a:extLst>
                    <a:ext uri="{FF2B5EF4-FFF2-40B4-BE49-F238E27FC236}">
                      <a16:creationId xmlns:a16="http://schemas.microsoft.com/office/drawing/2014/main" id="{4143520D-A904-4D6E-9862-A19C6BCB5B01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四角形: 上の 2 つの角を丸める 363">
                  <a:extLst>
                    <a:ext uri="{FF2B5EF4-FFF2-40B4-BE49-F238E27FC236}">
                      <a16:creationId xmlns:a16="http://schemas.microsoft.com/office/drawing/2014/main" id="{B1E9A55E-A33D-403F-8B0C-3F618795AC90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四角形: 上の 2 つの角を丸める 364">
                  <a:extLst>
                    <a:ext uri="{FF2B5EF4-FFF2-40B4-BE49-F238E27FC236}">
                      <a16:creationId xmlns:a16="http://schemas.microsoft.com/office/drawing/2014/main" id="{5980AB8C-3CCB-402F-BCAD-D9160A4A0DFB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80DC803A-C520-4F12-A582-521A158C67E8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C9684E16-31D8-4D39-A531-671A01C18901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CDFA66C1-22EA-4F80-993E-ED5CB2A04A8F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357" name="四角形: 上の 2 つの角を丸める 356">
                  <a:extLst>
                    <a:ext uri="{FF2B5EF4-FFF2-40B4-BE49-F238E27FC236}">
                      <a16:creationId xmlns:a16="http://schemas.microsoft.com/office/drawing/2014/main" id="{40D8A9A1-E322-472A-BF01-04E902158811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四角形: 上の 2 つの角を丸める 357">
                  <a:extLst>
                    <a:ext uri="{FF2B5EF4-FFF2-40B4-BE49-F238E27FC236}">
                      <a16:creationId xmlns:a16="http://schemas.microsoft.com/office/drawing/2014/main" id="{B62B8362-D882-4F96-8BB1-300C3452DEE1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四角形: 上の 2 つの角を丸める 358">
                  <a:extLst>
                    <a:ext uri="{FF2B5EF4-FFF2-40B4-BE49-F238E27FC236}">
                      <a16:creationId xmlns:a16="http://schemas.microsoft.com/office/drawing/2014/main" id="{A2A27856-BACC-4C83-9E34-98110F3CD111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79F565C8-2DE5-45F2-9BC2-064FDF61E860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3974B1D9-A829-435C-80CC-B509326059B8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3684E019-1DF2-41DE-A4C7-091BD641A7DE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7607BCD2-10DB-454D-A59F-CCF9D0175501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E362330B-6A42-4C62-B6A9-84FCF22D0ED0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3" name="月 312">
              <a:extLst>
                <a:ext uri="{FF2B5EF4-FFF2-40B4-BE49-F238E27FC236}">
                  <a16:creationId xmlns:a16="http://schemas.microsoft.com/office/drawing/2014/main" id="{8357B6C1-8807-4ECC-B1EB-D7D26F771A52}"/>
                </a:ext>
              </a:extLst>
            </p:cNvPr>
            <p:cNvSpPr/>
            <p:nvPr/>
          </p:nvSpPr>
          <p:spPr>
            <a:xfrm>
              <a:off x="5072848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月 313">
              <a:extLst>
                <a:ext uri="{FF2B5EF4-FFF2-40B4-BE49-F238E27FC236}">
                  <a16:creationId xmlns:a16="http://schemas.microsoft.com/office/drawing/2014/main" id="{8745A06D-CA1F-421F-AA07-BD3A3E743685}"/>
                </a:ext>
              </a:extLst>
            </p:cNvPr>
            <p:cNvSpPr/>
            <p:nvPr/>
          </p:nvSpPr>
          <p:spPr>
            <a:xfrm flipH="1">
              <a:off x="6971021" y="1454447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月 314">
              <a:extLst>
                <a:ext uri="{FF2B5EF4-FFF2-40B4-BE49-F238E27FC236}">
                  <a16:creationId xmlns:a16="http://schemas.microsoft.com/office/drawing/2014/main" id="{0B00EE2E-BC42-4FB2-9ADC-FBBBC9114739}"/>
                </a:ext>
              </a:extLst>
            </p:cNvPr>
            <p:cNvSpPr/>
            <p:nvPr/>
          </p:nvSpPr>
          <p:spPr>
            <a:xfrm rot="4500000">
              <a:off x="5552081" y="1197934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月 315">
              <a:extLst>
                <a:ext uri="{FF2B5EF4-FFF2-40B4-BE49-F238E27FC236}">
                  <a16:creationId xmlns:a16="http://schemas.microsoft.com/office/drawing/2014/main" id="{4BEF7896-0DF3-47C9-B035-D692E25A7841}"/>
                </a:ext>
              </a:extLst>
            </p:cNvPr>
            <p:cNvSpPr/>
            <p:nvPr/>
          </p:nvSpPr>
          <p:spPr>
            <a:xfrm rot="6300000">
              <a:off x="6565541" y="1197935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D3D3A09C-55CD-4E45-9C1C-269B893B266B}"/>
                </a:ext>
              </a:extLst>
            </p:cNvPr>
            <p:cNvSpPr/>
            <p:nvPr/>
          </p:nvSpPr>
          <p:spPr>
            <a:xfrm>
              <a:off x="5085233" y="773048"/>
              <a:ext cx="2105882" cy="1166629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D54EF056-CD56-41DD-B8F3-27BC7746833B}"/>
                </a:ext>
              </a:extLst>
            </p:cNvPr>
            <p:cNvSpPr/>
            <p:nvPr/>
          </p:nvSpPr>
          <p:spPr>
            <a:xfrm>
              <a:off x="6039150" y="2413301"/>
              <a:ext cx="207033" cy="86264"/>
            </a:xfrm>
            <a:custGeom>
              <a:avLst/>
              <a:gdLst>
                <a:gd name="connsiteX0" fmla="*/ 157710 w 315419"/>
                <a:gd name="connsiteY0" fmla="*/ 0 h 425921"/>
                <a:gd name="connsiteX1" fmla="*/ 160312 w 315419"/>
                <a:gd name="connsiteY1" fmla="*/ 1026 h 425921"/>
                <a:gd name="connsiteX2" fmla="*/ 315419 w 315419"/>
                <a:gd name="connsiteY2" fmla="*/ 212960 h 425921"/>
                <a:gd name="connsiteX3" fmla="*/ 160312 w 315419"/>
                <a:gd name="connsiteY3" fmla="*/ 424894 h 425921"/>
                <a:gd name="connsiteX4" fmla="*/ 157710 w 315419"/>
                <a:gd name="connsiteY4" fmla="*/ 425921 h 425921"/>
                <a:gd name="connsiteX5" fmla="*/ 155107 w 315419"/>
                <a:gd name="connsiteY5" fmla="*/ 424894 h 425921"/>
                <a:gd name="connsiteX6" fmla="*/ 0 w 315419"/>
                <a:gd name="connsiteY6" fmla="*/ 212960 h 425921"/>
                <a:gd name="connsiteX7" fmla="*/ 155107 w 315419"/>
                <a:gd name="connsiteY7" fmla="*/ 1026 h 4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419" h="425921">
                  <a:moveTo>
                    <a:pt x="157710" y="0"/>
                  </a:moveTo>
                  <a:lnTo>
                    <a:pt x="160312" y="1026"/>
                  </a:lnTo>
                  <a:cubicBezTo>
                    <a:pt x="253893" y="46956"/>
                    <a:pt x="315419" y="124738"/>
                    <a:pt x="315419" y="212960"/>
                  </a:cubicBezTo>
                  <a:cubicBezTo>
                    <a:pt x="315419" y="301182"/>
                    <a:pt x="253893" y="378964"/>
                    <a:pt x="160312" y="424894"/>
                  </a:cubicBezTo>
                  <a:lnTo>
                    <a:pt x="157710" y="425921"/>
                  </a:lnTo>
                  <a:lnTo>
                    <a:pt x="155107" y="424894"/>
                  </a:lnTo>
                  <a:cubicBezTo>
                    <a:pt x="61527" y="378964"/>
                    <a:pt x="0" y="301182"/>
                    <a:pt x="0" y="212960"/>
                  </a:cubicBezTo>
                  <a:cubicBezTo>
                    <a:pt x="0" y="124738"/>
                    <a:pt x="61527" y="46956"/>
                    <a:pt x="155107" y="10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2B2500D1-ABCB-4328-9D09-26FAE92DDED3}"/>
                </a:ext>
              </a:extLst>
            </p:cNvPr>
            <p:cNvGrpSpPr/>
            <p:nvPr/>
          </p:nvGrpSpPr>
          <p:grpSpPr>
            <a:xfrm rot="19800000">
              <a:off x="5365497" y="1735039"/>
              <a:ext cx="164128" cy="281327"/>
              <a:chOff x="2477155" y="1828910"/>
              <a:chExt cx="135422" cy="332599"/>
            </a:xfrm>
          </p:grpSpPr>
          <p:sp>
            <p:nvSpPr>
              <p:cNvPr id="344" name="月 343">
                <a:extLst>
                  <a:ext uri="{FF2B5EF4-FFF2-40B4-BE49-F238E27FC236}">
                    <a16:creationId xmlns:a16="http://schemas.microsoft.com/office/drawing/2014/main" id="{DD6F4C8C-F28D-406B-A659-0B35A98F7174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月 344">
                <a:extLst>
                  <a:ext uri="{FF2B5EF4-FFF2-40B4-BE49-F238E27FC236}">
                    <a16:creationId xmlns:a16="http://schemas.microsoft.com/office/drawing/2014/main" id="{E66936E4-532C-427F-AB48-06D233C3709E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月 345">
                <a:extLst>
                  <a:ext uri="{FF2B5EF4-FFF2-40B4-BE49-F238E27FC236}">
                    <a16:creationId xmlns:a16="http://schemas.microsoft.com/office/drawing/2014/main" id="{76264EAB-B502-4C26-81F9-DFE69CE3D156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73EF6EC8-5123-423C-9A11-429862FE8C55}"/>
                </a:ext>
              </a:extLst>
            </p:cNvPr>
            <p:cNvGrpSpPr/>
            <p:nvPr/>
          </p:nvGrpSpPr>
          <p:grpSpPr>
            <a:xfrm>
              <a:off x="5358430" y="1755263"/>
              <a:ext cx="528054" cy="450661"/>
              <a:chOff x="7930769" y="1860151"/>
              <a:chExt cx="826432" cy="806848"/>
            </a:xfrm>
          </p:grpSpPr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6696F1E2-2851-4834-ACCF-0B71F07B8E23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月 342">
                <a:extLst>
                  <a:ext uri="{FF2B5EF4-FFF2-40B4-BE49-F238E27FC236}">
                    <a16:creationId xmlns:a16="http://schemas.microsoft.com/office/drawing/2014/main" id="{C4F471E1-CB44-4AA7-B885-6FB4D314FF9D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1" name="楕円 320">
              <a:extLst>
                <a:ext uri="{FF2B5EF4-FFF2-40B4-BE49-F238E27FC236}">
                  <a16:creationId xmlns:a16="http://schemas.microsoft.com/office/drawing/2014/main" id="{035EE4DA-C634-4048-BAD7-114DD7295C59}"/>
                </a:ext>
              </a:extLst>
            </p:cNvPr>
            <p:cNvSpPr/>
            <p:nvPr/>
          </p:nvSpPr>
          <p:spPr>
            <a:xfrm>
              <a:off x="5517765" y="1893349"/>
              <a:ext cx="206760" cy="2067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F61A0057-B69C-479A-9BF2-056C2FB0893F}"/>
                </a:ext>
              </a:extLst>
            </p:cNvPr>
            <p:cNvGrpSpPr/>
            <p:nvPr/>
          </p:nvGrpSpPr>
          <p:grpSpPr>
            <a:xfrm rot="1800000" flipH="1">
              <a:off x="6723119" y="1735039"/>
              <a:ext cx="164128" cy="281327"/>
              <a:chOff x="2477155" y="1828910"/>
              <a:chExt cx="135422" cy="332599"/>
            </a:xfrm>
          </p:grpSpPr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4119F7A8-1D53-4DF4-A971-13A35340C365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月 339">
                <a:extLst>
                  <a:ext uri="{FF2B5EF4-FFF2-40B4-BE49-F238E27FC236}">
                    <a16:creationId xmlns:a16="http://schemas.microsoft.com/office/drawing/2014/main" id="{3483E6D7-F35A-404F-ADE0-EB5377E4F606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月 340">
                <a:extLst>
                  <a:ext uri="{FF2B5EF4-FFF2-40B4-BE49-F238E27FC236}">
                    <a16:creationId xmlns:a16="http://schemas.microsoft.com/office/drawing/2014/main" id="{62A265EE-BCF8-4DAB-8911-0E88DFDE189F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5FEC4FC5-553F-4CA1-AFBB-E2DDFF837E8B}"/>
                </a:ext>
              </a:extLst>
            </p:cNvPr>
            <p:cNvGrpSpPr/>
            <p:nvPr/>
          </p:nvGrpSpPr>
          <p:grpSpPr>
            <a:xfrm>
              <a:off x="6366098" y="1755262"/>
              <a:ext cx="528054" cy="450661"/>
              <a:chOff x="7930769" y="1860151"/>
              <a:chExt cx="826432" cy="806848"/>
            </a:xfrm>
          </p:grpSpPr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11DCFEF0-DFFE-4B16-96C6-72E367DF7FF9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9D7F5256-C5F0-44CA-B664-630F31CBA78A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1BC9AAE7-0BE4-4789-B8BB-1219EFA82EA2}"/>
                </a:ext>
              </a:extLst>
            </p:cNvPr>
            <p:cNvSpPr/>
            <p:nvPr/>
          </p:nvSpPr>
          <p:spPr>
            <a:xfrm>
              <a:off x="6527415" y="1893349"/>
              <a:ext cx="206760" cy="2067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B19C2D95-FA21-4D9B-A506-A6811269C1B1}"/>
                </a:ext>
              </a:extLst>
            </p:cNvPr>
            <p:cNvSpPr/>
            <p:nvPr/>
          </p:nvSpPr>
          <p:spPr>
            <a:xfrm rot="16200000">
              <a:off x="5582125" y="1999995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859E6D01-8ED7-470A-AACC-2F153B50FB73}"/>
                </a:ext>
              </a:extLst>
            </p:cNvPr>
            <p:cNvSpPr/>
            <p:nvPr/>
          </p:nvSpPr>
          <p:spPr>
            <a:xfrm rot="16200000">
              <a:off x="6589394" y="1999995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楕円 326">
              <a:extLst>
                <a:ext uri="{FF2B5EF4-FFF2-40B4-BE49-F238E27FC236}">
                  <a16:creationId xmlns:a16="http://schemas.microsoft.com/office/drawing/2014/main" id="{881396CC-DE9E-43A1-9B42-240E0E59A002}"/>
                </a:ext>
              </a:extLst>
            </p:cNvPr>
            <p:cNvSpPr/>
            <p:nvPr/>
          </p:nvSpPr>
          <p:spPr>
            <a:xfrm>
              <a:off x="5542366" y="1909743"/>
              <a:ext cx="157558" cy="15755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楕円 327">
              <a:extLst>
                <a:ext uri="{FF2B5EF4-FFF2-40B4-BE49-F238E27FC236}">
                  <a16:creationId xmlns:a16="http://schemas.microsoft.com/office/drawing/2014/main" id="{A8EFA2F9-E759-4E63-8012-97785E89C48D}"/>
                </a:ext>
              </a:extLst>
            </p:cNvPr>
            <p:cNvSpPr/>
            <p:nvPr/>
          </p:nvSpPr>
          <p:spPr>
            <a:xfrm>
              <a:off x="6552016" y="1909743"/>
              <a:ext cx="157558" cy="15755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楕円 328">
              <a:extLst>
                <a:ext uri="{FF2B5EF4-FFF2-40B4-BE49-F238E27FC236}">
                  <a16:creationId xmlns:a16="http://schemas.microsoft.com/office/drawing/2014/main" id="{6123EFED-6678-4050-9980-8FB77F8E2BE8}"/>
                </a:ext>
              </a:extLst>
            </p:cNvPr>
            <p:cNvSpPr/>
            <p:nvPr/>
          </p:nvSpPr>
          <p:spPr>
            <a:xfrm>
              <a:off x="5565169" y="1904943"/>
              <a:ext cx="111952" cy="111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67288273-90C3-4F05-8BD5-5B84A48CD135}"/>
                </a:ext>
              </a:extLst>
            </p:cNvPr>
            <p:cNvSpPr/>
            <p:nvPr/>
          </p:nvSpPr>
          <p:spPr>
            <a:xfrm>
              <a:off x="6574819" y="1904943"/>
              <a:ext cx="111952" cy="1119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93E95329-930F-4E89-B5FB-DC39A501255A}"/>
                </a:ext>
              </a:extLst>
            </p:cNvPr>
            <p:cNvSpPr/>
            <p:nvPr/>
          </p:nvSpPr>
          <p:spPr>
            <a:xfrm>
              <a:off x="5881821" y="2581137"/>
              <a:ext cx="518980" cy="381908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4311E160-811F-4859-9912-1458CC4246E5}"/>
                </a:ext>
              </a:extLst>
            </p:cNvPr>
            <p:cNvSpPr/>
            <p:nvPr/>
          </p:nvSpPr>
          <p:spPr>
            <a:xfrm>
              <a:off x="5905283" y="2738299"/>
              <a:ext cx="471922" cy="224746"/>
            </a:xfrm>
            <a:custGeom>
              <a:avLst/>
              <a:gdLst>
                <a:gd name="connsiteX0" fmla="*/ 235961 w 471922"/>
                <a:gd name="connsiteY0" fmla="*/ 0 h 224746"/>
                <a:gd name="connsiteX1" fmla="*/ 451134 w 471922"/>
                <a:gd name="connsiteY1" fmla="*/ 84190 h 224746"/>
                <a:gd name="connsiteX2" fmla="*/ 471922 w 471922"/>
                <a:gd name="connsiteY2" fmla="*/ 112373 h 224746"/>
                <a:gd name="connsiteX3" fmla="*/ 451134 w 471922"/>
                <a:gd name="connsiteY3" fmla="*/ 140556 h 224746"/>
                <a:gd name="connsiteX4" fmla="*/ 235961 w 471922"/>
                <a:gd name="connsiteY4" fmla="*/ 224746 h 224746"/>
                <a:gd name="connsiteX5" fmla="*/ 20788 w 471922"/>
                <a:gd name="connsiteY5" fmla="*/ 140556 h 224746"/>
                <a:gd name="connsiteX6" fmla="*/ 0 w 471922"/>
                <a:gd name="connsiteY6" fmla="*/ 112373 h 224746"/>
                <a:gd name="connsiteX7" fmla="*/ 20788 w 471922"/>
                <a:gd name="connsiteY7" fmla="*/ 84190 h 224746"/>
                <a:gd name="connsiteX8" fmla="*/ 235961 w 471922"/>
                <a:gd name="connsiteY8" fmla="*/ 0 h 224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1922" h="224746">
                  <a:moveTo>
                    <a:pt x="235961" y="0"/>
                  </a:moveTo>
                  <a:cubicBezTo>
                    <a:pt x="325531" y="0"/>
                    <a:pt x="404502" y="33396"/>
                    <a:pt x="451134" y="84190"/>
                  </a:cubicBezTo>
                  <a:lnTo>
                    <a:pt x="471922" y="112373"/>
                  </a:lnTo>
                  <a:lnTo>
                    <a:pt x="451134" y="140556"/>
                  </a:lnTo>
                  <a:cubicBezTo>
                    <a:pt x="404502" y="191350"/>
                    <a:pt x="325531" y="224746"/>
                    <a:pt x="235961" y="224746"/>
                  </a:cubicBezTo>
                  <a:cubicBezTo>
                    <a:pt x="146391" y="224746"/>
                    <a:pt x="67420" y="191350"/>
                    <a:pt x="20788" y="140556"/>
                  </a:cubicBezTo>
                  <a:lnTo>
                    <a:pt x="0" y="112373"/>
                  </a:lnTo>
                  <a:lnTo>
                    <a:pt x="20788" y="84190"/>
                  </a:lnTo>
                  <a:cubicBezTo>
                    <a:pt x="67420" y="33396"/>
                    <a:pt x="146391" y="0"/>
                    <a:pt x="235961" y="0"/>
                  </a:cubicBezTo>
                  <a:close/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866D5A1D-66BE-4C7E-A615-E7BF514FF215}"/>
                </a:ext>
              </a:extLst>
            </p:cNvPr>
            <p:cNvSpPr/>
            <p:nvPr/>
          </p:nvSpPr>
          <p:spPr>
            <a:xfrm rot="9900000">
              <a:off x="5106001" y="3801092"/>
              <a:ext cx="426561" cy="426561"/>
            </a:xfrm>
            <a:prstGeom prst="round2SameRect">
              <a:avLst>
                <a:gd name="adj1" fmla="val 46652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四角形: 上の 2 つの角を丸める 333">
              <a:extLst>
                <a:ext uri="{FF2B5EF4-FFF2-40B4-BE49-F238E27FC236}">
                  <a16:creationId xmlns:a16="http://schemas.microsoft.com/office/drawing/2014/main" id="{A3DB821F-D757-4846-BD3A-D9C630DB7895}"/>
                </a:ext>
              </a:extLst>
            </p:cNvPr>
            <p:cNvSpPr/>
            <p:nvPr/>
          </p:nvSpPr>
          <p:spPr>
            <a:xfrm rot="11700000" flipH="1">
              <a:off x="6701264" y="3801093"/>
              <a:ext cx="426561" cy="426561"/>
            </a:xfrm>
            <a:prstGeom prst="round2SameRect">
              <a:avLst>
                <a:gd name="adj1" fmla="val 46652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3A626A1B-48F4-4A87-AAF4-D08C109EF739}"/>
                </a:ext>
              </a:extLst>
            </p:cNvPr>
            <p:cNvSpPr/>
            <p:nvPr/>
          </p:nvSpPr>
          <p:spPr>
            <a:xfrm rot="19800000">
              <a:off x="4679844" y="2952327"/>
              <a:ext cx="981478" cy="97697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1EC0046A-1981-4C76-8B5F-43E4D9266C33}"/>
                </a:ext>
              </a:extLst>
            </p:cNvPr>
            <p:cNvSpPr/>
            <p:nvPr/>
          </p:nvSpPr>
          <p:spPr>
            <a:xfrm rot="1800000" flipH="1">
              <a:off x="6572185" y="2952327"/>
              <a:ext cx="981478" cy="976973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24FCA62D-C312-4F0D-87A9-701D181CBF01}"/>
              </a:ext>
            </a:extLst>
          </p:cNvPr>
          <p:cNvGrpSpPr/>
          <p:nvPr/>
        </p:nvGrpSpPr>
        <p:grpSpPr>
          <a:xfrm>
            <a:off x="7183835" y="3812759"/>
            <a:ext cx="1448174" cy="2560746"/>
            <a:chOff x="2626128" y="6041799"/>
            <a:chExt cx="2919417" cy="5162285"/>
          </a:xfrm>
        </p:grpSpPr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9C5D7943-634E-4927-9857-51359D197E84}"/>
                </a:ext>
              </a:extLst>
            </p:cNvPr>
            <p:cNvSpPr/>
            <p:nvPr/>
          </p:nvSpPr>
          <p:spPr>
            <a:xfrm rot="8100000">
              <a:off x="4888601" y="9886160"/>
              <a:ext cx="656944" cy="65392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4094077E-AFFE-4F23-B113-56E3AF86DA33}"/>
                </a:ext>
              </a:extLst>
            </p:cNvPr>
            <p:cNvSpPr/>
            <p:nvPr/>
          </p:nvSpPr>
          <p:spPr>
            <a:xfrm rot="13500000" flipH="1">
              <a:off x="2624620" y="9886161"/>
              <a:ext cx="656944" cy="65392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614705 w 1674729"/>
                <a:gd name="connsiteY31" fmla="*/ 781218 h 1667042"/>
                <a:gd name="connsiteX32" fmla="*/ 614705 w 1674729"/>
                <a:gd name="connsiteY32" fmla="*/ 108744 h 1667042"/>
                <a:gd name="connsiteX33" fmla="*/ 723449 w 1674729"/>
                <a:gd name="connsiteY33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614705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250890 w 1674729"/>
                <a:gd name="connsiteY19" fmla="*/ 1031236 h 1667042"/>
                <a:gd name="connsiteX20" fmla="*/ 11123 w 1674729"/>
                <a:gd name="connsiteY20" fmla="*/ 615948 h 1667042"/>
                <a:gd name="connsiteX21" fmla="*/ 41475 w 1674729"/>
                <a:gd name="connsiteY21" fmla="*/ 502673 h 1667042"/>
                <a:gd name="connsiteX22" fmla="*/ 72686 w 1674729"/>
                <a:gd name="connsiteY22" fmla="*/ 492178 h 1667042"/>
                <a:gd name="connsiteX23" fmla="*/ 154750 w 1674729"/>
                <a:gd name="connsiteY23" fmla="*/ 533025 h 1667042"/>
                <a:gd name="connsiteX24" fmla="*/ 343923 w 1674729"/>
                <a:gd name="connsiteY24" fmla="*/ 860684 h 1667042"/>
                <a:gd name="connsiteX25" fmla="*/ 369200 w 1674729"/>
                <a:gd name="connsiteY25" fmla="*/ 839828 h 1667042"/>
                <a:gd name="connsiteX26" fmla="*/ 215975 w 1674729"/>
                <a:gd name="connsiteY26" fmla="*/ 267988 h 1667042"/>
                <a:gd name="connsiteX27" fmla="*/ 292870 w 1674729"/>
                <a:gd name="connsiteY27" fmla="*/ 134804 h 1667042"/>
                <a:gd name="connsiteX28" fmla="*/ 335967 w 1674729"/>
                <a:gd name="connsiteY28" fmla="*/ 132103 h 1667042"/>
                <a:gd name="connsiteX29" fmla="*/ 426053 w 1674729"/>
                <a:gd name="connsiteY29" fmla="*/ 211698 h 1667042"/>
                <a:gd name="connsiteX30" fmla="*/ 593246 w 1674729"/>
                <a:gd name="connsiteY30" fmla="*/ 781218 h 1667042"/>
                <a:gd name="connsiteX31" fmla="*/ 614705 w 1674729"/>
                <a:gd name="connsiteY31" fmla="*/ 108744 h 1667042"/>
                <a:gd name="connsiteX32" fmla="*/ 723449 w 1674729"/>
                <a:gd name="connsiteY32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108948 w 1674729"/>
                <a:gd name="connsiteY9" fmla="*/ 1067074 h 1667042"/>
                <a:gd name="connsiteX10" fmla="*/ 1476388 w 1674729"/>
                <a:gd name="connsiteY10" fmla="*/ 854933 h 1667042"/>
                <a:gd name="connsiteX11" fmla="*/ 1656994 w 1674729"/>
                <a:gd name="connsiteY11" fmla="*/ 903326 h 1667042"/>
                <a:gd name="connsiteX12" fmla="*/ 1608601 w 1674729"/>
                <a:gd name="connsiteY12" fmla="*/ 1083932 h 1667042"/>
                <a:gd name="connsiteX13" fmla="*/ 1155573 w 1674729"/>
                <a:gd name="connsiteY13" fmla="*/ 1345488 h 1667042"/>
                <a:gd name="connsiteX14" fmla="*/ 1139728 w 1674729"/>
                <a:gd name="connsiteY14" fmla="*/ 1396532 h 1667042"/>
                <a:gd name="connsiteX15" fmla="*/ 731622 w 1674729"/>
                <a:gd name="connsiteY15" fmla="*/ 1667042 h 1667042"/>
                <a:gd name="connsiteX16" fmla="*/ 688759 w 1674729"/>
                <a:gd name="connsiteY16" fmla="*/ 1667042 h 1667042"/>
                <a:gd name="connsiteX17" fmla="*/ 245847 w 1674729"/>
                <a:gd name="connsiteY17" fmla="*/ 1224130 h 1667042"/>
                <a:gd name="connsiteX18" fmla="*/ 245847 w 1674729"/>
                <a:gd name="connsiteY18" fmla="*/ 1081255 h 1667042"/>
                <a:gd name="connsiteX19" fmla="*/ 11123 w 1674729"/>
                <a:gd name="connsiteY19" fmla="*/ 615948 h 1667042"/>
                <a:gd name="connsiteX20" fmla="*/ 41475 w 1674729"/>
                <a:gd name="connsiteY20" fmla="*/ 502673 h 1667042"/>
                <a:gd name="connsiteX21" fmla="*/ 72686 w 1674729"/>
                <a:gd name="connsiteY21" fmla="*/ 492178 h 1667042"/>
                <a:gd name="connsiteX22" fmla="*/ 154750 w 1674729"/>
                <a:gd name="connsiteY22" fmla="*/ 533025 h 1667042"/>
                <a:gd name="connsiteX23" fmla="*/ 343923 w 1674729"/>
                <a:gd name="connsiteY23" fmla="*/ 860684 h 1667042"/>
                <a:gd name="connsiteX24" fmla="*/ 369200 w 1674729"/>
                <a:gd name="connsiteY24" fmla="*/ 839828 h 1667042"/>
                <a:gd name="connsiteX25" fmla="*/ 215975 w 1674729"/>
                <a:gd name="connsiteY25" fmla="*/ 267988 h 1667042"/>
                <a:gd name="connsiteX26" fmla="*/ 292870 w 1674729"/>
                <a:gd name="connsiteY26" fmla="*/ 134804 h 1667042"/>
                <a:gd name="connsiteX27" fmla="*/ 335967 w 1674729"/>
                <a:gd name="connsiteY27" fmla="*/ 132103 h 1667042"/>
                <a:gd name="connsiteX28" fmla="*/ 426053 w 1674729"/>
                <a:gd name="connsiteY28" fmla="*/ 211698 h 1667042"/>
                <a:gd name="connsiteX29" fmla="*/ 593246 w 1674729"/>
                <a:gd name="connsiteY29" fmla="*/ 781218 h 1667042"/>
                <a:gd name="connsiteX30" fmla="*/ 614705 w 1674729"/>
                <a:gd name="connsiteY30" fmla="*/ 108744 h 1667042"/>
                <a:gd name="connsiteX31" fmla="*/ 723449 w 1674729"/>
                <a:gd name="connsiteY31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55573 w 1674729"/>
                <a:gd name="connsiteY12" fmla="*/ 1345488 h 1667042"/>
                <a:gd name="connsiteX13" fmla="*/ 1139728 w 1674729"/>
                <a:gd name="connsiteY13" fmla="*/ 1396532 h 1667042"/>
                <a:gd name="connsiteX14" fmla="*/ 731622 w 1674729"/>
                <a:gd name="connsiteY14" fmla="*/ 1667042 h 1667042"/>
                <a:gd name="connsiteX15" fmla="*/ 688759 w 1674729"/>
                <a:gd name="connsiteY15" fmla="*/ 1667042 h 1667042"/>
                <a:gd name="connsiteX16" fmla="*/ 245847 w 1674729"/>
                <a:gd name="connsiteY16" fmla="*/ 1224130 h 1667042"/>
                <a:gd name="connsiteX17" fmla="*/ 245847 w 1674729"/>
                <a:gd name="connsiteY17" fmla="*/ 1081255 h 1667042"/>
                <a:gd name="connsiteX18" fmla="*/ 11123 w 1674729"/>
                <a:gd name="connsiteY18" fmla="*/ 615948 h 1667042"/>
                <a:gd name="connsiteX19" fmla="*/ 41475 w 1674729"/>
                <a:gd name="connsiteY19" fmla="*/ 502673 h 1667042"/>
                <a:gd name="connsiteX20" fmla="*/ 72686 w 1674729"/>
                <a:gd name="connsiteY20" fmla="*/ 492178 h 1667042"/>
                <a:gd name="connsiteX21" fmla="*/ 154750 w 1674729"/>
                <a:gd name="connsiteY21" fmla="*/ 533025 h 1667042"/>
                <a:gd name="connsiteX22" fmla="*/ 343923 w 1674729"/>
                <a:gd name="connsiteY22" fmla="*/ 860684 h 1667042"/>
                <a:gd name="connsiteX23" fmla="*/ 369200 w 1674729"/>
                <a:gd name="connsiteY23" fmla="*/ 839828 h 1667042"/>
                <a:gd name="connsiteX24" fmla="*/ 215975 w 1674729"/>
                <a:gd name="connsiteY24" fmla="*/ 267988 h 1667042"/>
                <a:gd name="connsiteX25" fmla="*/ 292870 w 1674729"/>
                <a:gd name="connsiteY25" fmla="*/ 134804 h 1667042"/>
                <a:gd name="connsiteX26" fmla="*/ 335967 w 1674729"/>
                <a:gd name="connsiteY26" fmla="*/ 132103 h 1667042"/>
                <a:gd name="connsiteX27" fmla="*/ 426053 w 1674729"/>
                <a:gd name="connsiteY27" fmla="*/ 211698 h 1667042"/>
                <a:gd name="connsiteX28" fmla="*/ 593246 w 1674729"/>
                <a:gd name="connsiteY28" fmla="*/ 781218 h 1667042"/>
                <a:gd name="connsiteX29" fmla="*/ 614705 w 1674729"/>
                <a:gd name="connsiteY29" fmla="*/ 108744 h 1667042"/>
                <a:gd name="connsiteX30" fmla="*/ 723449 w 1674729"/>
                <a:gd name="connsiteY30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43923 w 1674729"/>
                <a:gd name="connsiteY21" fmla="*/ 860684 h 1667042"/>
                <a:gd name="connsiteX22" fmla="*/ 369200 w 1674729"/>
                <a:gd name="connsiteY22" fmla="*/ 839828 h 1667042"/>
                <a:gd name="connsiteX23" fmla="*/ 215975 w 1674729"/>
                <a:gd name="connsiteY23" fmla="*/ 267988 h 1667042"/>
                <a:gd name="connsiteX24" fmla="*/ 292870 w 1674729"/>
                <a:gd name="connsiteY24" fmla="*/ 134804 h 1667042"/>
                <a:gd name="connsiteX25" fmla="*/ 335967 w 1674729"/>
                <a:gd name="connsiteY25" fmla="*/ 132103 h 1667042"/>
                <a:gd name="connsiteX26" fmla="*/ 426053 w 1674729"/>
                <a:gd name="connsiteY26" fmla="*/ 211698 h 1667042"/>
                <a:gd name="connsiteX27" fmla="*/ 593246 w 1674729"/>
                <a:gd name="connsiteY27" fmla="*/ 781218 h 1667042"/>
                <a:gd name="connsiteX28" fmla="*/ 614705 w 1674729"/>
                <a:gd name="connsiteY28" fmla="*/ 108744 h 1667042"/>
                <a:gd name="connsiteX29" fmla="*/ 723449 w 1674729"/>
                <a:gd name="connsiteY29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9200 w 1674729"/>
                <a:gd name="connsiteY21" fmla="*/ 839828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56324 w 1674729"/>
                <a:gd name="connsiteY21" fmla="*/ 846267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51911 w 1674729"/>
                <a:gd name="connsiteY7" fmla="*/ 914682 h 1667042"/>
                <a:gd name="connsiteX8" fmla="*/ 1097255 w 1674729"/>
                <a:gd name="connsiteY8" fmla="*/ 1056814 h 1667042"/>
                <a:gd name="connsiteX9" fmla="*/ 1476388 w 1674729"/>
                <a:gd name="connsiteY9" fmla="*/ 854933 h 1667042"/>
                <a:gd name="connsiteX10" fmla="*/ 1656994 w 1674729"/>
                <a:gd name="connsiteY10" fmla="*/ 903326 h 1667042"/>
                <a:gd name="connsiteX11" fmla="*/ 1608601 w 1674729"/>
                <a:gd name="connsiteY11" fmla="*/ 1083932 h 1667042"/>
                <a:gd name="connsiteX12" fmla="*/ 1139728 w 1674729"/>
                <a:gd name="connsiteY12" fmla="*/ 1396532 h 1667042"/>
                <a:gd name="connsiteX13" fmla="*/ 731622 w 1674729"/>
                <a:gd name="connsiteY13" fmla="*/ 1667042 h 1667042"/>
                <a:gd name="connsiteX14" fmla="*/ 688759 w 1674729"/>
                <a:gd name="connsiteY14" fmla="*/ 1667042 h 1667042"/>
                <a:gd name="connsiteX15" fmla="*/ 245847 w 1674729"/>
                <a:gd name="connsiteY15" fmla="*/ 1224130 h 1667042"/>
                <a:gd name="connsiteX16" fmla="*/ 245847 w 1674729"/>
                <a:gd name="connsiteY16" fmla="*/ 1081255 h 1667042"/>
                <a:gd name="connsiteX17" fmla="*/ 11123 w 1674729"/>
                <a:gd name="connsiteY17" fmla="*/ 615948 h 1667042"/>
                <a:gd name="connsiteX18" fmla="*/ 41475 w 1674729"/>
                <a:gd name="connsiteY18" fmla="*/ 502673 h 1667042"/>
                <a:gd name="connsiteX19" fmla="*/ 72686 w 1674729"/>
                <a:gd name="connsiteY19" fmla="*/ 492178 h 1667042"/>
                <a:gd name="connsiteX20" fmla="*/ 154750 w 1674729"/>
                <a:gd name="connsiteY20" fmla="*/ 533025 h 1667042"/>
                <a:gd name="connsiteX21" fmla="*/ 365981 w 1674729"/>
                <a:gd name="connsiteY21" fmla="*/ 859142 h 1667042"/>
                <a:gd name="connsiteX22" fmla="*/ 215975 w 1674729"/>
                <a:gd name="connsiteY22" fmla="*/ 267988 h 1667042"/>
                <a:gd name="connsiteX23" fmla="*/ 292870 w 1674729"/>
                <a:gd name="connsiteY23" fmla="*/ 134804 h 1667042"/>
                <a:gd name="connsiteX24" fmla="*/ 335967 w 1674729"/>
                <a:gd name="connsiteY24" fmla="*/ 132103 h 1667042"/>
                <a:gd name="connsiteX25" fmla="*/ 426053 w 1674729"/>
                <a:gd name="connsiteY25" fmla="*/ 211698 h 1667042"/>
                <a:gd name="connsiteX26" fmla="*/ 593246 w 1674729"/>
                <a:gd name="connsiteY26" fmla="*/ 781218 h 1667042"/>
                <a:gd name="connsiteX27" fmla="*/ 614705 w 1674729"/>
                <a:gd name="connsiteY27" fmla="*/ 108744 h 1667042"/>
                <a:gd name="connsiteX28" fmla="*/ 723449 w 1674729"/>
                <a:gd name="connsiteY28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4692 w 1674729"/>
                <a:gd name="connsiteY6" fmla="*/ 899539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097255 w 1674729"/>
                <a:gd name="connsiteY7" fmla="*/ 1056814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57910 w 1674729"/>
                <a:gd name="connsiteY6" fmla="*/ 905977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4162 w 1674729"/>
                <a:gd name="connsiteY7" fmla="*/ 1014969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61235 w 1674729"/>
                <a:gd name="connsiteY2" fmla="*/ 781218 h 1667042"/>
                <a:gd name="connsiteX3" fmla="*/ 1013838 w 1674729"/>
                <a:gd name="connsiteY3" fmla="*/ 211697 h 1667042"/>
                <a:gd name="connsiteX4" fmla="*/ 1147022 w 1674729"/>
                <a:gd name="connsiteY4" fmla="*/ 134803 h 1667042"/>
                <a:gd name="connsiteX5" fmla="*/ 1223916 w 1674729"/>
                <a:gd name="connsiteY5" fmla="*/ 267987 h 1667042"/>
                <a:gd name="connsiteX6" fmla="*/ 1080441 w 1674729"/>
                <a:gd name="connsiteY6" fmla="*/ 877008 h 1667042"/>
                <a:gd name="connsiteX7" fmla="*/ 1180944 w 1674729"/>
                <a:gd name="connsiteY7" fmla="*/ 1002093 h 1667042"/>
                <a:gd name="connsiteX8" fmla="*/ 1476388 w 1674729"/>
                <a:gd name="connsiteY8" fmla="*/ 854933 h 1667042"/>
                <a:gd name="connsiteX9" fmla="*/ 1656994 w 1674729"/>
                <a:gd name="connsiteY9" fmla="*/ 903326 h 1667042"/>
                <a:gd name="connsiteX10" fmla="*/ 1608601 w 1674729"/>
                <a:gd name="connsiteY10" fmla="*/ 1083932 h 1667042"/>
                <a:gd name="connsiteX11" fmla="*/ 1139728 w 1674729"/>
                <a:gd name="connsiteY11" fmla="*/ 1396532 h 1667042"/>
                <a:gd name="connsiteX12" fmla="*/ 731622 w 1674729"/>
                <a:gd name="connsiteY12" fmla="*/ 1667042 h 1667042"/>
                <a:gd name="connsiteX13" fmla="*/ 688759 w 1674729"/>
                <a:gd name="connsiteY13" fmla="*/ 1667042 h 1667042"/>
                <a:gd name="connsiteX14" fmla="*/ 245847 w 1674729"/>
                <a:gd name="connsiteY14" fmla="*/ 1224130 h 1667042"/>
                <a:gd name="connsiteX15" fmla="*/ 245847 w 1674729"/>
                <a:gd name="connsiteY15" fmla="*/ 1081255 h 1667042"/>
                <a:gd name="connsiteX16" fmla="*/ 11123 w 1674729"/>
                <a:gd name="connsiteY16" fmla="*/ 615948 h 1667042"/>
                <a:gd name="connsiteX17" fmla="*/ 41475 w 1674729"/>
                <a:gd name="connsiteY17" fmla="*/ 502673 h 1667042"/>
                <a:gd name="connsiteX18" fmla="*/ 72686 w 1674729"/>
                <a:gd name="connsiteY18" fmla="*/ 492178 h 1667042"/>
                <a:gd name="connsiteX19" fmla="*/ 154750 w 1674729"/>
                <a:gd name="connsiteY19" fmla="*/ 533025 h 1667042"/>
                <a:gd name="connsiteX20" fmla="*/ 365981 w 1674729"/>
                <a:gd name="connsiteY20" fmla="*/ 859142 h 1667042"/>
                <a:gd name="connsiteX21" fmla="*/ 215975 w 1674729"/>
                <a:gd name="connsiteY21" fmla="*/ 267988 h 1667042"/>
                <a:gd name="connsiteX22" fmla="*/ 292870 w 1674729"/>
                <a:gd name="connsiteY22" fmla="*/ 134804 h 1667042"/>
                <a:gd name="connsiteX23" fmla="*/ 335967 w 1674729"/>
                <a:gd name="connsiteY23" fmla="*/ 132103 h 1667042"/>
                <a:gd name="connsiteX24" fmla="*/ 426053 w 1674729"/>
                <a:gd name="connsiteY24" fmla="*/ 211698 h 1667042"/>
                <a:gd name="connsiteX25" fmla="*/ 593246 w 1674729"/>
                <a:gd name="connsiteY25" fmla="*/ 781218 h 1667042"/>
                <a:gd name="connsiteX26" fmla="*/ 614705 w 1674729"/>
                <a:gd name="connsiteY26" fmla="*/ 108744 h 1667042"/>
                <a:gd name="connsiteX27" fmla="*/ 723449 w 1674729"/>
                <a:gd name="connsiteY27" fmla="*/ 0 h 16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674729" h="1667042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cubicBezTo>
                    <a:pt x="841874" y="332902"/>
                    <a:pt x="823243" y="782221"/>
                    <a:pt x="861235" y="781218"/>
                  </a:cubicBezTo>
                  <a:cubicBezTo>
                    <a:pt x="899227" y="780215"/>
                    <a:pt x="962970" y="401537"/>
                    <a:pt x="1013838" y="211697"/>
                  </a:cubicBez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cubicBezTo>
                    <a:pt x="1168581" y="480650"/>
                    <a:pt x="1087603" y="754657"/>
                    <a:pt x="1080441" y="877008"/>
                  </a:cubicBezTo>
                  <a:cubicBezTo>
                    <a:pt x="1073279" y="999359"/>
                    <a:pt x="1114953" y="1005772"/>
                    <a:pt x="1180944" y="1002093"/>
                  </a:cubicBezTo>
                  <a:cubicBezTo>
                    <a:pt x="1246935" y="998414"/>
                    <a:pt x="1350010" y="922227"/>
                    <a:pt x="1476388" y="854933"/>
                  </a:cubicBezTo>
                  <a:cubicBezTo>
                    <a:pt x="1539624" y="818423"/>
                    <a:pt x="1620485" y="840090"/>
                    <a:pt x="1656994" y="903326"/>
                  </a:cubicBezTo>
                  <a:cubicBezTo>
                    <a:pt x="1693504" y="966562"/>
                    <a:pt x="1671837" y="1047423"/>
                    <a:pt x="1608601" y="1083932"/>
                  </a:cubicBezTo>
                  <a:lnTo>
                    <a:pt x="1139728" y="1396532"/>
                  </a:lnTo>
                  <a:cubicBezTo>
                    <a:pt x="1072491" y="1555500"/>
                    <a:pt x="915083" y="1667042"/>
                    <a:pt x="731622" y="1667042"/>
                  </a:cubicBezTo>
                  <a:lnTo>
                    <a:pt x="688759" y="1667042"/>
                  </a:lnTo>
                  <a:cubicBezTo>
                    <a:pt x="444145" y="1667042"/>
                    <a:pt x="245847" y="1468744"/>
                    <a:pt x="245847" y="1224130"/>
                  </a:cubicBezTo>
                  <a:lnTo>
                    <a:pt x="245847" y="1081255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cubicBezTo>
                    <a:pt x="221941" y="637439"/>
                    <a:pt x="332294" y="874866"/>
                    <a:pt x="365981" y="859142"/>
                  </a:cubicBezTo>
                  <a:cubicBezTo>
                    <a:pt x="399668" y="843418"/>
                    <a:pt x="262758" y="460748"/>
                    <a:pt x="215975" y="267988"/>
                  </a:cubicBez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cubicBezTo>
                    <a:pt x="481784" y="401538"/>
                    <a:pt x="566781" y="789715"/>
                    <a:pt x="593246" y="781218"/>
                  </a:cubicBezTo>
                  <a:cubicBezTo>
                    <a:pt x="619711" y="772721"/>
                    <a:pt x="607552" y="332902"/>
                    <a:pt x="614705" y="108744"/>
                  </a:cubicBez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四角形: 上の 2 つの角を丸める 403">
              <a:extLst>
                <a:ext uri="{FF2B5EF4-FFF2-40B4-BE49-F238E27FC236}">
                  <a16:creationId xmlns:a16="http://schemas.microsoft.com/office/drawing/2014/main" id="{0E5E1DAB-B970-4A40-9FBC-BDD2926803ED}"/>
                </a:ext>
              </a:extLst>
            </p:cNvPr>
            <p:cNvSpPr/>
            <p:nvPr/>
          </p:nvSpPr>
          <p:spPr>
            <a:xfrm rot="20029492" flipH="1">
              <a:off x="4635982" y="8669809"/>
              <a:ext cx="324168" cy="139346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四角形: 上の 2 つの角を丸める 404">
              <a:extLst>
                <a:ext uri="{FF2B5EF4-FFF2-40B4-BE49-F238E27FC236}">
                  <a16:creationId xmlns:a16="http://schemas.microsoft.com/office/drawing/2014/main" id="{A6B4DB4E-0C49-4F32-9518-6FCD9CB9BF3D}"/>
                </a:ext>
              </a:extLst>
            </p:cNvPr>
            <p:cNvSpPr/>
            <p:nvPr/>
          </p:nvSpPr>
          <p:spPr>
            <a:xfrm rot="1570508">
              <a:off x="3221105" y="8669838"/>
              <a:ext cx="324168" cy="13929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BC6CD708-646F-48D8-AED0-356896623315}"/>
                </a:ext>
              </a:extLst>
            </p:cNvPr>
            <p:cNvGrpSpPr/>
            <p:nvPr/>
          </p:nvGrpSpPr>
          <p:grpSpPr>
            <a:xfrm>
              <a:off x="3588990" y="10514390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80B00584-8D30-4104-A2F4-97FDE612396C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2F1D9799-D5AD-406F-BA13-9D7A1BA64F76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BE1F6759-B845-4A6F-ACFC-4A8BF5004030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E9C3A9C9-419D-4671-BFF3-DB5D55403FB9}"/>
                </a:ext>
              </a:extLst>
            </p:cNvPr>
            <p:cNvGrpSpPr/>
            <p:nvPr/>
          </p:nvGrpSpPr>
          <p:grpSpPr>
            <a:xfrm flipH="1">
              <a:off x="4110505" y="10511931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4B4CC7DD-5477-4E61-9C05-18F4CC7DB543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647C97FE-3DE5-468C-8237-643EF416AD39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BE81F2BE-2641-4545-BD49-19A3CAC92DC2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8" name="台形 407">
              <a:extLst>
                <a:ext uri="{FF2B5EF4-FFF2-40B4-BE49-F238E27FC236}">
                  <a16:creationId xmlns:a16="http://schemas.microsoft.com/office/drawing/2014/main" id="{BF1AABA0-5E3E-4C91-B8DD-4D2B251E5DA3}"/>
                </a:ext>
              </a:extLst>
            </p:cNvPr>
            <p:cNvSpPr/>
            <p:nvPr/>
          </p:nvSpPr>
          <p:spPr>
            <a:xfrm>
              <a:off x="3308157" y="9485670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2466558E-CBF4-428F-9B98-D805D28E138E}"/>
                </a:ext>
              </a:extLst>
            </p:cNvPr>
            <p:cNvSpPr/>
            <p:nvPr/>
          </p:nvSpPr>
          <p:spPr>
            <a:xfrm>
              <a:off x="3271645" y="10281756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AD34EF15-4ED8-47CA-A601-0A1E1DE5637E}"/>
                </a:ext>
              </a:extLst>
            </p:cNvPr>
            <p:cNvSpPr/>
            <p:nvPr/>
          </p:nvSpPr>
          <p:spPr>
            <a:xfrm>
              <a:off x="3285935" y="10097392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857D9F86-A00E-4668-8736-94C9C3054673}"/>
                </a:ext>
              </a:extLst>
            </p:cNvPr>
            <p:cNvGrpSpPr/>
            <p:nvPr/>
          </p:nvGrpSpPr>
          <p:grpSpPr>
            <a:xfrm>
              <a:off x="3424995" y="8567194"/>
              <a:ext cx="1336132" cy="1167283"/>
              <a:chOff x="5944688" y="3362188"/>
              <a:chExt cx="1336132" cy="1167283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36EA72AB-46C4-4305-8079-1D2867893108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456" name="四角形: 上の 2 つの角を丸める 455">
                  <a:extLst>
                    <a:ext uri="{FF2B5EF4-FFF2-40B4-BE49-F238E27FC236}">
                      <a16:creationId xmlns:a16="http://schemas.microsoft.com/office/drawing/2014/main" id="{0B7F9481-6091-46E3-BC18-12DEAC816B15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4FEE788C-C06D-45C8-B0AE-1634B74F8D03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E1FDF040-94F7-4F8B-9BFC-6BAB8394A9F6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四角形: 上の 2 つの角を丸める 458">
                  <a:extLst>
                    <a:ext uri="{FF2B5EF4-FFF2-40B4-BE49-F238E27FC236}">
                      <a16:creationId xmlns:a16="http://schemas.microsoft.com/office/drawing/2014/main" id="{C12D64CE-80AF-4C00-B120-8F01D5B68938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四角形: 上の 2 つの角を丸める 459">
                  <a:extLst>
                    <a:ext uri="{FF2B5EF4-FFF2-40B4-BE49-F238E27FC236}">
                      <a16:creationId xmlns:a16="http://schemas.microsoft.com/office/drawing/2014/main" id="{1354C84B-7929-4F4C-B873-91E99D877DFC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991E62FE-5762-42BB-823C-A43EF36BDEBF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D662F8AB-D45B-4129-8DCB-825CC96CD8E3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7E93ECC7-0878-423F-8224-86CBBFA9B722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四角形: 上の 2 つの角を丸める 451">
                  <a:extLst>
                    <a:ext uri="{FF2B5EF4-FFF2-40B4-BE49-F238E27FC236}">
                      <a16:creationId xmlns:a16="http://schemas.microsoft.com/office/drawing/2014/main" id="{74A2D523-D854-4E19-A638-AEAE8B22072D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四角形: 上の 2 つの角を丸める 452">
                  <a:extLst>
                    <a:ext uri="{FF2B5EF4-FFF2-40B4-BE49-F238E27FC236}">
                      <a16:creationId xmlns:a16="http://schemas.microsoft.com/office/drawing/2014/main" id="{92F9E649-8452-43FE-AE7D-0902509839A1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AAF3873B-9B2D-42D2-A0BC-A315CAA7A954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EEA91FB3-2F6D-42B5-B892-ADF8D802442F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EA60E922-50D3-40F4-9599-BBAA8BE768C5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8AB331E7-92AC-4730-B427-A12D59060C5B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F8557FD1-FD6A-4A36-A33A-528D73B93D0B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0F3CACFB-9D88-4669-917D-E824FEBB933D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7D324BF5-CED0-49A0-B784-107A78C8CD0A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97725AD0-92DD-4EE8-AD94-584E5535CBEB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1E0B9410-17E6-4986-9043-216B7D6F7DF3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577D2B96-F283-4985-B451-52877030A472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四角形: 上の 2 つの角を丸める 439">
                  <a:extLst>
                    <a:ext uri="{FF2B5EF4-FFF2-40B4-BE49-F238E27FC236}">
                      <a16:creationId xmlns:a16="http://schemas.microsoft.com/office/drawing/2014/main" id="{DBC3BF06-D117-4ED2-BDAF-FEA19682698B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四角形: 上の 2 つの角を丸める 440">
                  <a:extLst>
                    <a:ext uri="{FF2B5EF4-FFF2-40B4-BE49-F238E27FC236}">
                      <a16:creationId xmlns:a16="http://schemas.microsoft.com/office/drawing/2014/main" id="{09E105CB-5083-4D66-AE61-715B0975F3EA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四角形: 上の 2 つの角を丸める 441">
                  <a:extLst>
                    <a:ext uri="{FF2B5EF4-FFF2-40B4-BE49-F238E27FC236}">
                      <a16:creationId xmlns:a16="http://schemas.microsoft.com/office/drawing/2014/main" id="{DE9D0E13-121F-41AA-AE43-651BC663CDAA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四角形: 上の 2 つの角を丸める 442">
                  <a:extLst>
                    <a:ext uri="{FF2B5EF4-FFF2-40B4-BE49-F238E27FC236}">
                      <a16:creationId xmlns:a16="http://schemas.microsoft.com/office/drawing/2014/main" id="{57242A14-5FA4-4742-A23C-BDA08B2826D7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A4C09C67-9FF1-4BE4-BABE-A2B4A539F924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A0B9D244-2378-4A43-A7F2-636F1F012DC2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434" name="四角形: 上の 2 つの角を丸める 433">
                  <a:extLst>
                    <a:ext uri="{FF2B5EF4-FFF2-40B4-BE49-F238E27FC236}">
                      <a16:creationId xmlns:a16="http://schemas.microsoft.com/office/drawing/2014/main" id="{92712C2B-DDB8-4510-BE08-0674153D589D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四角形: 上の 2 つの角を丸める 434">
                  <a:extLst>
                    <a:ext uri="{FF2B5EF4-FFF2-40B4-BE49-F238E27FC236}">
                      <a16:creationId xmlns:a16="http://schemas.microsoft.com/office/drawing/2014/main" id="{509E87E4-6AEC-47FE-92C9-6AA7BEB9C529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四角形: 上の 2 つの角を丸める 435">
                  <a:extLst>
                    <a:ext uri="{FF2B5EF4-FFF2-40B4-BE49-F238E27FC236}">
                      <a16:creationId xmlns:a16="http://schemas.microsoft.com/office/drawing/2014/main" id="{BFFA5128-6DA8-49D1-80D1-F5A0145198B2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9892A5BE-0A70-44A1-B6E9-09748E8CBC6A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E817255E-6E87-4AC2-BD03-398B28AF6AEB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0E146BEE-59A7-436A-9129-DB7795B297C9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428" name="四角形: 上の 2 つの角を丸める 427">
                  <a:extLst>
                    <a:ext uri="{FF2B5EF4-FFF2-40B4-BE49-F238E27FC236}">
                      <a16:creationId xmlns:a16="http://schemas.microsoft.com/office/drawing/2014/main" id="{014B8A9E-DE03-4950-AAAC-8200BF72A582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上の 2 つの角を丸める 428">
                  <a:extLst>
                    <a:ext uri="{FF2B5EF4-FFF2-40B4-BE49-F238E27FC236}">
                      <a16:creationId xmlns:a16="http://schemas.microsoft.com/office/drawing/2014/main" id="{A55AB59F-039B-4378-B1F8-8DA8342C73CA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四角形: 上の 2 つの角を丸める 429">
                  <a:extLst>
                    <a:ext uri="{FF2B5EF4-FFF2-40B4-BE49-F238E27FC236}">
                      <a16:creationId xmlns:a16="http://schemas.microsoft.com/office/drawing/2014/main" id="{E0DCD9D7-6EDD-4E6A-9F75-533A716CA510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四角形: 上の 2 つの角を丸める 430">
                  <a:extLst>
                    <a:ext uri="{FF2B5EF4-FFF2-40B4-BE49-F238E27FC236}">
                      <a16:creationId xmlns:a16="http://schemas.microsoft.com/office/drawing/2014/main" id="{B49B1452-C312-466E-AD6E-AAE663B03A48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97C288A9-CC36-4C09-901E-54B8A924C82E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11F856A6-C47E-4429-B668-3BD01F2A29B9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32A6379C-8B5C-43B2-8A74-C13E3BEAD696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423" name="四角形: 上の 2 つの角を丸める 422">
                  <a:extLst>
                    <a:ext uri="{FF2B5EF4-FFF2-40B4-BE49-F238E27FC236}">
                      <a16:creationId xmlns:a16="http://schemas.microsoft.com/office/drawing/2014/main" id="{4A2BA6E7-87FF-4211-8707-0070D8C1214C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上の 2 つの角を丸める 423">
                  <a:extLst>
                    <a:ext uri="{FF2B5EF4-FFF2-40B4-BE49-F238E27FC236}">
                      <a16:creationId xmlns:a16="http://schemas.microsoft.com/office/drawing/2014/main" id="{5C81315E-5C79-4F2E-9B2C-5B5440904108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四角形: 上の 2 つの角を丸める 424">
                  <a:extLst>
                    <a:ext uri="{FF2B5EF4-FFF2-40B4-BE49-F238E27FC236}">
                      <a16:creationId xmlns:a16="http://schemas.microsoft.com/office/drawing/2014/main" id="{8C35F0D4-CB72-4CAE-96A3-34CDA16F157C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E677787F-C67E-460B-A754-D2C92ED70376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69C24D3E-0229-42EE-8D82-F41317D1AA9F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80CDDAAF-B175-4A46-AD80-88416844C31D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8204E5F1-A735-4A5A-AA73-D3586E3B7402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F021C3D6-76B1-42A7-AD62-189212C23B35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0BDBF591-F747-4711-9200-31D24BEA8205}"/>
                </a:ext>
              </a:extLst>
            </p:cNvPr>
            <p:cNvSpPr/>
            <p:nvPr/>
          </p:nvSpPr>
          <p:spPr>
            <a:xfrm>
              <a:off x="2788476" y="6041799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B483EF5C-880E-4B38-83F5-34EADF2BE234}"/>
              </a:ext>
            </a:extLst>
          </p:cNvPr>
          <p:cNvGrpSpPr/>
          <p:nvPr/>
        </p:nvGrpSpPr>
        <p:grpSpPr>
          <a:xfrm>
            <a:off x="1369496" y="3795318"/>
            <a:ext cx="1292432" cy="2560746"/>
            <a:chOff x="1175965" y="6211751"/>
            <a:chExt cx="2605453" cy="5162285"/>
          </a:xfrm>
        </p:grpSpPr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2316CFC5-A616-4334-9C31-94C3DC1EE5F6}"/>
                </a:ext>
              </a:extLst>
            </p:cNvPr>
            <p:cNvSpPr/>
            <p:nvPr/>
          </p:nvSpPr>
          <p:spPr>
            <a:xfrm>
              <a:off x="1175965" y="6211751"/>
              <a:ext cx="2605453" cy="3910968"/>
            </a:xfrm>
            <a:custGeom>
              <a:avLst/>
              <a:gdLst>
                <a:gd name="connsiteX0" fmla="*/ 986326 w 2605453"/>
                <a:gd name="connsiteY0" fmla="*/ 0 h 3910968"/>
                <a:gd name="connsiteX1" fmla="*/ 1185105 w 2605453"/>
                <a:gd name="connsiteY1" fmla="*/ 20039 h 3910968"/>
                <a:gd name="connsiteX2" fmla="*/ 1302727 w 2605453"/>
                <a:gd name="connsiteY2" fmla="*/ 56550 h 3910968"/>
                <a:gd name="connsiteX3" fmla="*/ 1420348 w 2605453"/>
                <a:gd name="connsiteY3" fmla="*/ 20039 h 3910968"/>
                <a:gd name="connsiteX4" fmla="*/ 1619127 w 2605453"/>
                <a:gd name="connsiteY4" fmla="*/ 0 h 3910968"/>
                <a:gd name="connsiteX5" fmla="*/ 2605453 w 2605453"/>
                <a:gd name="connsiteY5" fmla="*/ 986326 h 3910968"/>
                <a:gd name="connsiteX6" fmla="*/ 2605452 w 2605453"/>
                <a:gd name="connsiteY6" fmla="*/ 3876474 h 3910968"/>
                <a:gd name="connsiteX7" fmla="*/ 2591367 w 2605453"/>
                <a:gd name="connsiteY7" fmla="*/ 3874921 h 3910968"/>
                <a:gd name="connsiteX8" fmla="*/ 2572601 w 2605453"/>
                <a:gd name="connsiteY8" fmla="*/ 3874921 h 3910968"/>
                <a:gd name="connsiteX9" fmla="*/ 2469876 w 2605453"/>
                <a:gd name="connsiteY9" fmla="*/ 3898157 h 3910968"/>
                <a:gd name="connsiteX10" fmla="*/ 2454058 w 2605453"/>
                <a:gd name="connsiteY10" fmla="*/ 3910968 h 3910968"/>
                <a:gd name="connsiteX11" fmla="*/ 2438242 w 2605453"/>
                <a:gd name="connsiteY11" fmla="*/ 3898157 h 3910968"/>
                <a:gd name="connsiteX12" fmla="*/ 2335517 w 2605453"/>
                <a:gd name="connsiteY12" fmla="*/ 3874921 h 3910968"/>
                <a:gd name="connsiteX13" fmla="*/ 2316748 w 2605453"/>
                <a:gd name="connsiteY13" fmla="*/ 3874921 h 3910968"/>
                <a:gd name="connsiteX14" fmla="*/ 2214023 w 2605453"/>
                <a:gd name="connsiteY14" fmla="*/ 3898157 h 3910968"/>
                <a:gd name="connsiteX15" fmla="*/ 2198207 w 2605453"/>
                <a:gd name="connsiteY15" fmla="*/ 3910968 h 3910968"/>
                <a:gd name="connsiteX16" fmla="*/ 2182391 w 2605453"/>
                <a:gd name="connsiteY16" fmla="*/ 3898157 h 3910968"/>
                <a:gd name="connsiteX17" fmla="*/ 2079664 w 2605453"/>
                <a:gd name="connsiteY17" fmla="*/ 3874921 h 3910968"/>
                <a:gd name="connsiteX18" fmla="*/ 2060898 w 2605453"/>
                <a:gd name="connsiteY18" fmla="*/ 3874921 h 3910968"/>
                <a:gd name="connsiteX19" fmla="*/ 1958172 w 2605453"/>
                <a:gd name="connsiteY19" fmla="*/ 3898157 h 3910968"/>
                <a:gd name="connsiteX20" fmla="*/ 1942354 w 2605453"/>
                <a:gd name="connsiteY20" fmla="*/ 3910968 h 3910968"/>
                <a:gd name="connsiteX21" fmla="*/ 1926538 w 2605453"/>
                <a:gd name="connsiteY21" fmla="*/ 3898157 h 3910968"/>
                <a:gd name="connsiteX22" fmla="*/ 1823811 w 2605453"/>
                <a:gd name="connsiteY22" fmla="*/ 3874921 h 3910968"/>
                <a:gd name="connsiteX23" fmla="*/ 1805045 w 2605453"/>
                <a:gd name="connsiteY23" fmla="*/ 3874921 h 3910968"/>
                <a:gd name="connsiteX24" fmla="*/ 1702320 w 2605453"/>
                <a:gd name="connsiteY24" fmla="*/ 3898157 h 3910968"/>
                <a:gd name="connsiteX25" fmla="*/ 1686502 w 2605453"/>
                <a:gd name="connsiteY25" fmla="*/ 3910968 h 3910968"/>
                <a:gd name="connsiteX26" fmla="*/ 1670685 w 2605453"/>
                <a:gd name="connsiteY26" fmla="*/ 3898157 h 3910968"/>
                <a:gd name="connsiteX27" fmla="*/ 1567960 w 2605453"/>
                <a:gd name="connsiteY27" fmla="*/ 3874921 h 3910968"/>
                <a:gd name="connsiteX28" fmla="*/ 1549192 w 2605453"/>
                <a:gd name="connsiteY28" fmla="*/ 3874921 h 3910968"/>
                <a:gd name="connsiteX29" fmla="*/ 1446467 w 2605453"/>
                <a:gd name="connsiteY29" fmla="*/ 3898157 h 3910968"/>
                <a:gd name="connsiteX30" fmla="*/ 1430651 w 2605453"/>
                <a:gd name="connsiteY30" fmla="*/ 3910968 h 3910968"/>
                <a:gd name="connsiteX31" fmla="*/ 1414833 w 2605453"/>
                <a:gd name="connsiteY31" fmla="*/ 3898157 h 3910968"/>
                <a:gd name="connsiteX32" fmla="*/ 1312108 w 2605453"/>
                <a:gd name="connsiteY32" fmla="*/ 3874921 h 3910968"/>
                <a:gd name="connsiteX33" fmla="*/ 1293341 w 2605453"/>
                <a:gd name="connsiteY33" fmla="*/ 3874921 h 3910968"/>
                <a:gd name="connsiteX34" fmla="*/ 1190616 w 2605453"/>
                <a:gd name="connsiteY34" fmla="*/ 3898157 h 3910968"/>
                <a:gd name="connsiteX35" fmla="*/ 1174798 w 2605453"/>
                <a:gd name="connsiteY35" fmla="*/ 3910968 h 3910968"/>
                <a:gd name="connsiteX36" fmla="*/ 1158982 w 2605453"/>
                <a:gd name="connsiteY36" fmla="*/ 3898157 h 3910968"/>
                <a:gd name="connsiteX37" fmla="*/ 1056255 w 2605453"/>
                <a:gd name="connsiteY37" fmla="*/ 3874921 h 3910968"/>
                <a:gd name="connsiteX38" fmla="*/ 1037489 w 2605453"/>
                <a:gd name="connsiteY38" fmla="*/ 3874921 h 3910968"/>
                <a:gd name="connsiteX39" fmla="*/ 934763 w 2605453"/>
                <a:gd name="connsiteY39" fmla="*/ 3898157 h 3910968"/>
                <a:gd name="connsiteX40" fmla="*/ 918945 w 2605453"/>
                <a:gd name="connsiteY40" fmla="*/ 3910968 h 3910968"/>
                <a:gd name="connsiteX41" fmla="*/ 903129 w 2605453"/>
                <a:gd name="connsiteY41" fmla="*/ 3898157 h 3910968"/>
                <a:gd name="connsiteX42" fmla="*/ 800402 w 2605453"/>
                <a:gd name="connsiteY42" fmla="*/ 3874921 h 3910968"/>
                <a:gd name="connsiteX43" fmla="*/ 781636 w 2605453"/>
                <a:gd name="connsiteY43" fmla="*/ 3874921 h 3910968"/>
                <a:gd name="connsiteX44" fmla="*/ 678911 w 2605453"/>
                <a:gd name="connsiteY44" fmla="*/ 3898157 h 3910968"/>
                <a:gd name="connsiteX45" fmla="*/ 663093 w 2605453"/>
                <a:gd name="connsiteY45" fmla="*/ 3910968 h 3910968"/>
                <a:gd name="connsiteX46" fmla="*/ 647277 w 2605453"/>
                <a:gd name="connsiteY46" fmla="*/ 3898157 h 3910968"/>
                <a:gd name="connsiteX47" fmla="*/ 544551 w 2605453"/>
                <a:gd name="connsiteY47" fmla="*/ 3874921 h 3910968"/>
                <a:gd name="connsiteX48" fmla="*/ 525783 w 2605453"/>
                <a:gd name="connsiteY48" fmla="*/ 3874921 h 3910968"/>
                <a:gd name="connsiteX49" fmla="*/ 423058 w 2605453"/>
                <a:gd name="connsiteY49" fmla="*/ 3898157 h 3910968"/>
                <a:gd name="connsiteX50" fmla="*/ 407242 w 2605453"/>
                <a:gd name="connsiteY50" fmla="*/ 3910968 h 3910968"/>
                <a:gd name="connsiteX51" fmla="*/ 391426 w 2605453"/>
                <a:gd name="connsiteY51" fmla="*/ 3898157 h 3910968"/>
                <a:gd name="connsiteX52" fmla="*/ 288699 w 2605453"/>
                <a:gd name="connsiteY52" fmla="*/ 3874921 h 3910968"/>
                <a:gd name="connsiteX53" fmla="*/ 269932 w 2605453"/>
                <a:gd name="connsiteY53" fmla="*/ 3874921 h 3910968"/>
                <a:gd name="connsiteX54" fmla="*/ 167205 w 2605453"/>
                <a:gd name="connsiteY54" fmla="*/ 3898157 h 3910968"/>
                <a:gd name="connsiteX55" fmla="*/ 151391 w 2605453"/>
                <a:gd name="connsiteY55" fmla="*/ 3910966 h 3910968"/>
                <a:gd name="connsiteX56" fmla="*/ 135577 w 2605453"/>
                <a:gd name="connsiteY56" fmla="*/ 3898157 h 3910968"/>
                <a:gd name="connsiteX57" fmla="*/ 32851 w 2605453"/>
                <a:gd name="connsiteY57" fmla="*/ 3874921 h 3910968"/>
                <a:gd name="connsiteX58" fmla="*/ 14083 w 2605453"/>
                <a:gd name="connsiteY58" fmla="*/ 3874921 h 3910968"/>
                <a:gd name="connsiteX59" fmla="*/ 0 w 2605453"/>
                <a:gd name="connsiteY59" fmla="*/ 3876474 h 3910968"/>
                <a:gd name="connsiteX60" fmla="*/ 0 w 2605453"/>
                <a:gd name="connsiteY60" fmla="*/ 986326 h 3910968"/>
                <a:gd name="connsiteX61" fmla="*/ 986326 w 2605453"/>
                <a:gd name="connsiteY61" fmla="*/ 0 h 391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605453" h="3910968">
                  <a:moveTo>
                    <a:pt x="986326" y="0"/>
                  </a:moveTo>
                  <a:cubicBezTo>
                    <a:pt x="1054418" y="0"/>
                    <a:pt x="1120898" y="6900"/>
                    <a:pt x="1185105" y="20039"/>
                  </a:cubicBezTo>
                  <a:lnTo>
                    <a:pt x="1302727" y="56550"/>
                  </a:lnTo>
                  <a:lnTo>
                    <a:pt x="1420348" y="20039"/>
                  </a:lnTo>
                  <a:cubicBezTo>
                    <a:pt x="1484555" y="6900"/>
                    <a:pt x="1551036" y="0"/>
                    <a:pt x="1619127" y="0"/>
                  </a:cubicBezTo>
                  <a:cubicBezTo>
                    <a:pt x="2163860" y="0"/>
                    <a:pt x="2605453" y="441593"/>
                    <a:pt x="2605453" y="986326"/>
                  </a:cubicBezTo>
                  <a:lnTo>
                    <a:pt x="2605452" y="3876474"/>
                  </a:lnTo>
                  <a:lnTo>
                    <a:pt x="2591367" y="3874921"/>
                  </a:lnTo>
                  <a:lnTo>
                    <a:pt x="2572601" y="3874921"/>
                  </a:lnTo>
                  <a:cubicBezTo>
                    <a:pt x="2532485" y="3874921"/>
                    <a:pt x="2496165" y="3883800"/>
                    <a:pt x="2469876" y="3898157"/>
                  </a:cubicBezTo>
                  <a:lnTo>
                    <a:pt x="2454058" y="3910968"/>
                  </a:lnTo>
                  <a:lnTo>
                    <a:pt x="2438242" y="3898157"/>
                  </a:lnTo>
                  <a:cubicBezTo>
                    <a:pt x="2411951" y="3883801"/>
                    <a:pt x="2375633" y="3874921"/>
                    <a:pt x="2335517" y="3874921"/>
                  </a:cubicBezTo>
                  <a:lnTo>
                    <a:pt x="2316748" y="3874921"/>
                  </a:lnTo>
                  <a:cubicBezTo>
                    <a:pt x="2276632" y="3874921"/>
                    <a:pt x="2240314" y="3883800"/>
                    <a:pt x="2214023" y="3898157"/>
                  </a:cubicBezTo>
                  <a:lnTo>
                    <a:pt x="2198207" y="3910968"/>
                  </a:lnTo>
                  <a:lnTo>
                    <a:pt x="2182391" y="3898157"/>
                  </a:lnTo>
                  <a:cubicBezTo>
                    <a:pt x="2156100" y="3883801"/>
                    <a:pt x="2119780" y="3874921"/>
                    <a:pt x="2079664" y="3874921"/>
                  </a:cubicBezTo>
                  <a:lnTo>
                    <a:pt x="2060898" y="3874921"/>
                  </a:lnTo>
                  <a:cubicBezTo>
                    <a:pt x="2020779" y="3874921"/>
                    <a:pt x="1984461" y="3883800"/>
                    <a:pt x="1958172" y="3898157"/>
                  </a:cubicBezTo>
                  <a:lnTo>
                    <a:pt x="1942354" y="3910968"/>
                  </a:lnTo>
                  <a:lnTo>
                    <a:pt x="1926538" y="3898157"/>
                  </a:lnTo>
                  <a:cubicBezTo>
                    <a:pt x="1900248" y="3883801"/>
                    <a:pt x="1863929" y="3874921"/>
                    <a:pt x="1823811" y="3874921"/>
                  </a:cubicBezTo>
                  <a:lnTo>
                    <a:pt x="1805045" y="3874921"/>
                  </a:lnTo>
                  <a:cubicBezTo>
                    <a:pt x="1764929" y="3874921"/>
                    <a:pt x="1728608" y="3883800"/>
                    <a:pt x="1702320" y="3898157"/>
                  </a:cubicBezTo>
                  <a:lnTo>
                    <a:pt x="1686502" y="3910968"/>
                  </a:lnTo>
                  <a:lnTo>
                    <a:pt x="1670685" y="3898157"/>
                  </a:lnTo>
                  <a:cubicBezTo>
                    <a:pt x="1644395" y="3883801"/>
                    <a:pt x="1608077" y="3874921"/>
                    <a:pt x="1567960" y="3874921"/>
                  </a:cubicBezTo>
                  <a:lnTo>
                    <a:pt x="1549192" y="3874921"/>
                  </a:lnTo>
                  <a:cubicBezTo>
                    <a:pt x="1509076" y="3874921"/>
                    <a:pt x="1472756" y="3883800"/>
                    <a:pt x="1446467" y="3898157"/>
                  </a:cubicBezTo>
                  <a:lnTo>
                    <a:pt x="1430651" y="3910968"/>
                  </a:lnTo>
                  <a:lnTo>
                    <a:pt x="1414833" y="3898157"/>
                  </a:lnTo>
                  <a:cubicBezTo>
                    <a:pt x="1388544" y="3883801"/>
                    <a:pt x="1352224" y="3874921"/>
                    <a:pt x="1312108" y="3874921"/>
                  </a:cubicBezTo>
                  <a:lnTo>
                    <a:pt x="1293341" y="3874921"/>
                  </a:lnTo>
                  <a:cubicBezTo>
                    <a:pt x="1253223" y="3874921"/>
                    <a:pt x="1216905" y="3883800"/>
                    <a:pt x="1190616" y="3898157"/>
                  </a:cubicBezTo>
                  <a:lnTo>
                    <a:pt x="1174798" y="3910968"/>
                  </a:lnTo>
                  <a:lnTo>
                    <a:pt x="1158982" y="3898157"/>
                  </a:lnTo>
                  <a:cubicBezTo>
                    <a:pt x="1132691" y="3883801"/>
                    <a:pt x="1096373" y="3874921"/>
                    <a:pt x="1056255" y="3874921"/>
                  </a:cubicBezTo>
                  <a:lnTo>
                    <a:pt x="1037489" y="3874921"/>
                  </a:lnTo>
                  <a:cubicBezTo>
                    <a:pt x="997371" y="3874921"/>
                    <a:pt x="961052" y="3883800"/>
                    <a:pt x="934763" y="3898157"/>
                  </a:cubicBezTo>
                  <a:lnTo>
                    <a:pt x="918945" y="3910968"/>
                  </a:lnTo>
                  <a:lnTo>
                    <a:pt x="903129" y="3898157"/>
                  </a:lnTo>
                  <a:cubicBezTo>
                    <a:pt x="876839" y="3883801"/>
                    <a:pt x="840520" y="3874921"/>
                    <a:pt x="800402" y="3874921"/>
                  </a:cubicBezTo>
                  <a:lnTo>
                    <a:pt x="781636" y="3874921"/>
                  </a:lnTo>
                  <a:cubicBezTo>
                    <a:pt x="741520" y="3874921"/>
                    <a:pt x="705200" y="3883800"/>
                    <a:pt x="678911" y="3898157"/>
                  </a:cubicBezTo>
                  <a:lnTo>
                    <a:pt x="663093" y="3910968"/>
                  </a:lnTo>
                  <a:lnTo>
                    <a:pt x="647277" y="3898157"/>
                  </a:lnTo>
                  <a:cubicBezTo>
                    <a:pt x="620986" y="3883801"/>
                    <a:pt x="584668" y="3874921"/>
                    <a:pt x="544551" y="3874921"/>
                  </a:cubicBezTo>
                  <a:lnTo>
                    <a:pt x="525783" y="3874921"/>
                  </a:lnTo>
                  <a:cubicBezTo>
                    <a:pt x="485667" y="3874921"/>
                    <a:pt x="449349" y="3883800"/>
                    <a:pt x="423058" y="3898157"/>
                  </a:cubicBezTo>
                  <a:lnTo>
                    <a:pt x="407242" y="3910968"/>
                  </a:lnTo>
                  <a:lnTo>
                    <a:pt x="391426" y="3898157"/>
                  </a:lnTo>
                  <a:cubicBezTo>
                    <a:pt x="365135" y="3883801"/>
                    <a:pt x="328815" y="3874921"/>
                    <a:pt x="288699" y="3874921"/>
                  </a:cubicBezTo>
                  <a:lnTo>
                    <a:pt x="269932" y="3874921"/>
                  </a:lnTo>
                  <a:cubicBezTo>
                    <a:pt x="229814" y="3874921"/>
                    <a:pt x="193496" y="3883800"/>
                    <a:pt x="167205" y="3898157"/>
                  </a:cubicBezTo>
                  <a:lnTo>
                    <a:pt x="151391" y="3910966"/>
                  </a:lnTo>
                  <a:lnTo>
                    <a:pt x="135577" y="3898157"/>
                  </a:lnTo>
                  <a:cubicBezTo>
                    <a:pt x="109286" y="3883801"/>
                    <a:pt x="72968" y="3874921"/>
                    <a:pt x="32851" y="3874921"/>
                  </a:cubicBezTo>
                  <a:lnTo>
                    <a:pt x="14083" y="3874921"/>
                  </a:lnTo>
                  <a:lnTo>
                    <a:pt x="0" y="3876474"/>
                  </a:lnTo>
                  <a:lnTo>
                    <a:pt x="0" y="986326"/>
                  </a:lnTo>
                  <a:cubicBezTo>
                    <a:pt x="0" y="441593"/>
                    <a:pt x="441593" y="0"/>
                    <a:pt x="986326" y="0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楕円 367">
              <a:extLst>
                <a:ext uri="{FF2B5EF4-FFF2-40B4-BE49-F238E27FC236}">
                  <a16:creationId xmlns:a16="http://schemas.microsoft.com/office/drawing/2014/main" id="{C8CDA6A1-5B21-4D50-BD95-7FBE3ADAF701}"/>
                </a:ext>
              </a:extLst>
            </p:cNvPr>
            <p:cNvSpPr/>
            <p:nvPr/>
          </p:nvSpPr>
          <p:spPr>
            <a:xfrm rot="20700000">
              <a:off x="1218730" y="7341591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楕円 367">
              <a:extLst>
                <a:ext uri="{FF2B5EF4-FFF2-40B4-BE49-F238E27FC236}">
                  <a16:creationId xmlns:a16="http://schemas.microsoft.com/office/drawing/2014/main" id="{D0E9041E-A91A-449C-A6C9-E90B2739ED6F}"/>
                </a:ext>
              </a:extLst>
            </p:cNvPr>
            <p:cNvSpPr/>
            <p:nvPr/>
          </p:nvSpPr>
          <p:spPr>
            <a:xfrm rot="900000" flipH="1">
              <a:off x="3276792" y="7341593"/>
              <a:ext cx="468114" cy="791033"/>
            </a:xfrm>
            <a:custGeom>
              <a:avLst/>
              <a:gdLst>
                <a:gd name="connsiteX0" fmla="*/ 0 w 466428"/>
                <a:gd name="connsiteY0" fmla="*/ 322155 h 644310"/>
                <a:gd name="connsiteX1" fmla="*/ 233214 w 466428"/>
                <a:gd name="connsiteY1" fmla="*/ 0 h 644310"/>
                <a:gd name="connsiteX2" fmla="*/ 466428 w 466428"/>
                <a:gd name="connsiteY2" fmla="*/ 322155 h 644310"/>
                <a:gd name="connsiteX3" fmla="*/ 233214 w 466428"/>
                <a:gd name="connsiteY3" fmla="*/ 644310 h 644310"/>
                <a:gd name="connsiteX4" fmla="*/ 0 w 466428"/>
                <a:gd name="connsiteY4" fmla="*/ 322155 h 644310"/>
                <a:gd name="connsiteX0" fmla="*/ 1686 w 468114"/>
                <a:gd name="connsiteY0" fmla="*/ 468878 h 791033"/>
                <a:gd name="connsiteX1" fmla="*/ 165743 w 468114"/>
                <a:gd name="connsiteY1" fmla="*/ 0 h 791033"/>
                <a:gd name="connsiteX2" fmla="*/ 468114 w 468114"/>
                <a:gd name="connsiteY2" fmla="*/ 468878 h 791033"/>
                <a:gd name="connsiteX3" fmla="*/ 234900 w 468114"/>
                <a:gd name="connsiteY3" fmla="*/ 791033 h 791033"/>
                <a:gd name="connsiteX4" fmla="*/ 1686 w 468114"/>
                <a:gd name="connsiteY4" fmla="*/ 468878 h 79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8114" h="791033">
                  <a:moveTo>
                    <a:pt x="1686" y="468878"/>
                  </a:moveTo>
                  <a:cubicBezTo>
                    <a:pt x="-9840" y="337039"/>
                    <a:pt x="36942" y="0"/>
                    <a:pt x="165743" y="0"/>
                  </a:cubicBezTo>
                  <a:cubicBezTo>
                    <a:pt x="294544" y="0"/>
                    <a:pt x="468114" y="290957"/>
                    <a:pt x="468114" y="468878"/>
                  </a:cubicBezTo>
                  <a:cubicBezTo>
                    <a:pt x="468114" y="646799"/>
                    <a:pt x="363701" y="791033"/>
                    <a:pt x="234900" y="791033"/>
                  </a:cubicBezTo>
                  <a:cubicBezTo>
                    <a:pt x="106099" y="791033"/>
                    <a:pt x="13212" y="600717"/>
                    <a:pt x="1686" y="46887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6EA08FF3-9439-4C7E-A262-13B2312A2836}"/>
                </a:ext>
              </a:extLst>
            </p:cNvPr>
            <p:cNvGrpSpPr/>
            <p:nvPr/>
          </p:nvGrpSpPr>
          <p:grpSpPr>
            <a:xfrm>
              <a:off x="1976479" y="10684342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DBDF1124-79AC-4B1E-90E5-1BDEA48E7402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ECF060CD-ADA6-415C-90EA-52C6FCD9760A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四角形: 角を丸くする 568">
                <a:extLst>
                  <a:ext uri="{FF2B5EF4-FFF2-40B4-BE49-F238E27FC236}">
                    <a16:creationId xmlns:a16="http://schemas.microsoft.com/office/drawing/2014/main" id="{8C7350E4-E25D-42B5-98A4-F74AE5E5FB80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2E56EA76-7D53-4C2B-AA65-95C06B31C888}"/>
                </a:ext>
              </a:extLst>
            </p:cNvPr>
            <p:cNvGrpSpPr/>
            <p:nvPr/>
          </p:nvGrpSpPr>
          <p:grpSpPr>
            <a:xfrm flipH="1">
              <a:off x="2497994" y="10681883"/>
              <a:ext cx="492724" cy="689694"/>
              <a:chOff x="5339685" y="2673350"/>
              <a:chExt cx="492724" cy="689694"/>
            </a:xfrm>
            <a:solidFill>
              <a:srgbClr val="C00000"/>
            </a:solidFill>
          </p:grpSpPr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9C7F8227-45DF-412C-9F78-E6C88DD22487}"/>
                  </a:ext>
                </a:extLst>
              </p:cNvPr>
              <p:cNvSpPr/>
              <p:nvPr/>
            </p:nvSpPr>
            <p:spPr>
              <a:xfrm>
                <a:off x="5339685" y="2738132"/>
                <a:ext cx="483264" cy="624912"/>
              </a:xfrm>
              <a:custGeom>
                <a:avLst/>
                <a:gdLst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26100 w 483264"/>
                  <a:gd name="connsiteY2" fmla="*/ 413122 h 624912"/>
                  <a:gd name="connsiteX3" fmla="*/ 457111 w 483264"/>
                  <a:gd name="connsiteY3" fmla="*/ 425967 h 624912"/>
                  <a:gd name="connsiteX4" fmla="*/ 470816 w 483264"/>
                  <a:gd name="connsiteY4" fmla="*/ 459055 h 624912"/>
                  <a:gd name="connsiteX5" fmla="*/ 470816 w 483264"/>
                  <a:gd name="connsiteY5" fmla="*/ 581395 h 624912"/>
                  <a:gd name="connsiteX6" fmla="*/ 427299 w 483264"/>
                  <a:gd name="connsiteY6" fmla="*/ 624912 h 624912"/>
                  <a:gd name="connsiteX7" fmla="*/ 357540 w 483264"/>
                  <a:gd name="connsiteY7" fmla="*/ 624912 h 624912"/>
                  <a:gd name="connsiteX8" fmla="*/ 219738 w 483264"/>
                  <a:gd name="connsiteY8" fmla="*/ 624912 h 624912"/>
                  <a:gd name="connsiteX9" fmla="*/ 43517 w 483264"/>
                  <a:gd name="connsiteY9" fmla="*/ 624912 h 624912"/>
                  <a:gd name="connsiteX10" fmla="*/ 0 w 483264"/>
                  <a:gd name="connsiteY10" fmla="*/ 581395 h 624912"/>
                  <a:gd name="connsiteX11" fmla="*/ 0 w 483264"/>
                  <a:gd name="connsiteY11" fmla="*/ 518587 h 624912"/>
                  <a:gd name="connsiteX12" fmla="*/ 106326 w 483264"/>
                  <a:gd name="connsiteY12" fmla="*/ 412261 h 624912"/>
                  <a:gd name="connsiteX13" fmla="*/ 159310 w 483264"/>
                  <a:gd name="connsiteY13" fmla="*/ 412261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357540 w 483264"/>
                  <a:gd name="connsiteY6" fmla="*/ 624912 h 624912"/>
                  <a:gd name="connsiteX7" fmla="*/ 219738 w 483264"/>
                  <a:gd name="connsiteY7" fmla="*/ 624912 h 624912"/>
                  <a:gd name="connsiteX8" fmla="*/ 43517 w 483264"/>
                  <a:gd name="connsiteY8" fmla="*/ 624912 h 624912"/>
                  <a:gd name="connsiteX9" fmla="*/ 0 w 483264"/>
                  <a:gd name="connsiteY9" fmla="*/ 581395 h 624912"/>
                  <a:gd name="connsiteX10" fmla="*/ 0 w 483264"/>
                  <a:gd name="connsiteY10" fmla="*/ 518587 h 624912"/>
                  <a:gd name="connsiteX11" fmla="*/ 106326 w 483264"/>
                  <a:gd name="connsiteY11" fmla="*/ 412261 h 624912"/>
                  <a:gd name="connsiteX12" fmla="*/ 159310 w 483264"/>
                  <a:gd name="connsiteY12" fmla="*/ 412261 h 624912"/>
                  <a:gd name="connsiteX13" fmla="*/ 102264 w 483264"/>
                  <a:gd name="connsiteY13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219738 w 483264"/>
                  <a:gd name="connsiteY6" fmla="*/ 624912 h 624912"/>
                  <a:gd name="connsiteX7" fmla="*/ 43517 w 483264"/>
                  <a:gd name="connsiteY7" fmla="*/ 624912 h 624912"/>
                  <a:gd name="connsiteX8" fmla="*/ 0 w 483264"/>
                  <a:gd name="connsiteY8" fmla="*/ 581395 h 624912"/>
                  <a:gd name="connsiteX9" fmla="*/ 0 w 483264"/>
                  <a:gd name="connsiteY9" fmla="*/ 518587 h 624912"/>
                  <a:gd name="connsiteX10" fmla="*/ 106326 w 483264"/>
                  <a:gd name="connsiteY10" fmla="*/ 412261 h 624912"/>
                  <a:gd name="connsiteX11" fmla="*/ 159310 w 483264"/>
                  <a:gd name="connsiteY11" fmla="*/ 412261 h 624912"/>
                  <a:gd name="connsiteX12" fmla="*/ 102264 w 483264"/>
                  <a:gd name="connsiteY12" fmla="*/ 0 h 624912"/>
                  <a:gd name="connsiteX0" fmla="*/ 102264 w 483264"/>
                  <a:gd name="connsiteY0" fmla="*/ 0 h 624912"/>
                  <a:gd name="connsiteX1" fmla="*/ 483264 w 483264"/>
                  <a:gd name="connsiteY1" fmla="*/ 0 h 624912"/>
                  <a:gd name="connsiteX2" fmla="*/ 457111 w 483264"/>
                  <a:gd name="connsiteY2" fmla="*/ 425967 h 624912"/>
                  <a:gd name="connsiteX3" fmla="*/ 470816 w 483264"/>
                  <a:gd name="connsiteY3" fmla="*/ 459055 h 624912"/>
                  <a:gd name="connsiteX4" fmla="*/ 470816 w 483264"/>
                  <a:gd name="connsiteY4" fmla="*/ 581395 h 624912"/>
                  <a:gd name="connsiteX5" fmla="*/ 427299 w 483264"/>
                  <a:gd name="connsiteY5" fmla="*/ 624912 h 624912"/>
                  <a:gd name="connsiteX6" fmla="*/ 43517 w 483264"/>
                  <a:gd name="connsiteY6" fmla="*/ 624912 h 624912"/>
                  <a:gd name="connsiteX7" fmla="*/ 0 w 483264"/>
                  <a:gd name="connsiteY7" fmla="*/ 581395 h 624912"/>
                  <a:gd name="connsiteX8" fmla="*/ 0 w 483264"/>
                  <a:gd name="connsiteY8" fmla="*/ 518587 h 624912"/>
                  <a:gd name="connsiteX9" fmla="*/ 106326 w 483264"/>
                  <a:gd name="connsiteY9" fmla="*/ 412261 h 624912"/>
                  <a:gd name="connsiteX10" fmla="*/ 159310 w 483264"/>
                  <a:gd name="connsiteY10" fmla="*/ 412261 h 624912"/>
                  <a:gd name="connsiteX11" fmla="*/ 102264 w 483264"/>
                  <a:gd name="connsiteY11" fmla="*/ 0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3264" h="624912">
                    <a:moveTo>
                      <a:pt x="102264" y="0"/>
                    </a:moveTo>
                    <a:lnTo>
                      <a:pt x="483264" y="0"/>
                    </a:lnTo>
                    <a:lnTo>
                      <a:pt x="457111" y="425967"/>
                    </a:lnTo>
                    <a:cubicBezTo>
                      <a:pt x="465579" y="434435"/>
                      <a:pt x="470816" y="446133"/>
                      <a:pt x="470816" y="459055"/>
                    </a:cubicBezTo>
                    <a:lnTo>
                      <a:pt x="470816" y="581395"/>
                    </a:lnTo>
                    <a:cubicBezTo>
                      <a:pt x="470816" y="605429"/>
                      <a:pt x="451333" y="624912"/>
                      <a:pt x="427299" y="624912"/>
                    </a:cubicBezTo>
                    <a:lnTo>
                      <a:pt x="43517" y="624912"/>
                    </a:lnTo>
                    <a:cubicBezTo>
                      <a:pt x="19483" y="624912"/>
                      <a:pt x="0" y="605429"/>
                      <a:pt x="0" y="581395"/>
                    </a:cubicBezTo>
                    <a:lnTo>
                      <a:pt x="0" y="518587"/>
                    </a:lnTo>
                    <a:cubicBezTo>
                      <a:pt x="0" y="459865"/>
                      <a:pt x="47604" y="412261"/>
                      <a:pt x="106326" y="412261"/>
                    </a:cubicBezTo>
                    <a:lnTo>
                      <a:pt x="159310" y="412261"/>
                    </a:lnTo>
                    <a:lnTo>
                      <a:pt x="102264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16C65820-595B-4DB3-A468-416455A5E71E}"/>
                  </a:ext>
                </a:extLst>
              </p:cNvPr>
              <p:cNvSpPr/>
              <p:nvPr/>
            </p:nvSpPr>
            <p:spPr>
              <a:xfrm>
                <a:off x="5345112" y="2738132"/>
                <a:ext cx="483264" cy="624912"/>
              </a:xfrm>
              <a:custGeom>
                <a:avLst/>
                <a:gdLst>
                  <a:gd name="connsiteX0" fmla="*/ 460840 w 483264"/>
                  <a:gd name="connsiteY0" fmla="*/ 605480 h 624912"/>
                  <a:gd name="connsiteX1" fmla="*/ 458071 w 483264"/>
                  <a:gd name="connsiteY1" fmla="*/ 612166 h 624912"/>
                  <a:gd name="connsiteX2" fmla="*/ 427299 w 483264"/>
                  <a:gd name="connsiteY2" fmla="*/ 624912 h 624912"/>
                  <a:gd name="connsiteX3" fmla="*/ 413148 w 483264"/>
                  <a:gd name="connsiteY3" fmla="*/ 624912 h 624912"/>
                  <a:gd name="connsiteX4" fmla="*/ 413148 w 483264"/>
                  <a:gd name="connsiteY4" fmla="*/ 616859 h 624912"/>
                  <a:gd name="connsiteX5" fmla="*/ 426209 w 483264"/>
                  <a:gd name="connsiteY5" fmla="*/ 616859 h 624912"/>
                  <a:gd name="connsiteX6" fmla="*/ 451551 w 483264"/>
                  <a:gd name="connsiteY6" fmla="*/ 611743 h 624912"/>
                  <a:gd name="connsiteX7" fmla="*/ 330826 w 483264"/>
                  <a:gd name="connsiteY7" fmla="*/ 582642 h 624912"/>
                  <a:gd name="connsiteX8" fmla="*/ 341038 w 483264"/>
                  <a:gd name="connsiteY8" fmla="*/ 597790 h 624912"/>
                  <a:gd name="connsiteX9" fmla="*/ 387075 w 483264"/>
                  <a:gd name="connsiteY9" fmla="*/ 616859 h 624912"/>
                  <a:gd name="connsiteX10" fmla="*/ 400136 w 483264"/>
                  <a:gd name="connsiteY10" fmla="*/ 616859 h 624912"/>
                  <a:gd name="connsiteX11" fmla="*/ 400136 w 483264"/>
                  <a:gd name="connsiteY11" fmla="*/ 624912 h 624912"/>
                  <a:gd name="connsiteX12" fmla="*/ 261514 w 483264"/>
                  <a:gd name="connsiteY12" fmla="*/ 624912 h 624912"/>
                  <a:gd name="connsiteX13" fmla="*/ 261514 w 483264"/>
                  <a:gd name="connsiteY13" fmla="*/ 616859 h 624912"/>
                  <a:gd name="connsiteX14" fmla="*/ 274575 w 483264"/>
                  <a:gd name="connsiteY14" fmla="*/ 616859 h 624912"/>
                  <a:gd name="connsiteX15" fmla="*/ 320612 w 483264"/>
                  <a:gd name="connsiteY15" fmla="*/ 597790 h 624912"/>
                  <a:gd name="connsiteX16" fmla="*/ 179192 w 483264"/>
                  <a:gd name="connsiteY16" fmla="*/ 582642 h 624912"/>
                  <a:gd name="connsiteX17" fmla="*/ 189404 w 483264"/>
                  <a:gd name="connsiteY17" fmla="*/ 597790 h 624912"/>
                  <a:gd name="connsiteX18" fmla="*/ 235441 w 483264"/>
                  <a:gd name="connsiteY18" fmla="*/ 616859 h 624912"/>
                  <a:gd name="connsiteX19" fmla="*/ 248502 w 483264"/>
                  <a:gd name="connsiteY19" fmla="*/ 616859 h 624912"/>
                  <a:gd name="connsiteX20" fmla="*/ 248502 w 483264"/>
                  <a:gd name="connsiteY20" fmla="*/ 624912 h 624912"/>
                  <a:gd name="connsiteX21" fmla="*/ 109881 w 483264"/>
                  <a:gd name="connsiteY21" fmla="*/ 624912 h 624912"/>
                  <a:gd name="connsiteX22" fmla="*/ 109881 w 483264"/>
                  <a:gd name="connsiteY22" fmla="*/ 616859 h 624912"/>
                  <a:gd name="connsiteX23" fmla="*/ 122942 w 483264"/>
                  <a:gd name="connsiteY23" fmla="*/ 616859 h 624912"/>
                  <a:gd name="connsiteX24" fmla="*/ 168978 w 483264"/>
                  <a:gd name="connsiteY24" fmla="*/ 597790 h 624912"/>
                  <a:gd name="connsiteX25" fmla="*/ 27558 w 483264"/>
                  <a:gd name="connsiteY25" fmla="*/ 582642 h 624912"/>
                  <a:gd name="connsiteX26" fmla="*/ 37771 w 483264"/>
                  <a:gd name="connsiteY26" fmla="*/ 597790 h 624912"/>
                  <a:gd name="connsiteX27" fmla="*/ 83807 w 483264"/>
                  <a:gd name="connsiteY27" fmla="*/ 616859 h 624912"/>
                  <a:gd name="connsiteX28" fmla="*/ 96868 w 483264"/>
                  <a:gd name="connsiteY28" fmla="*/ 616859 h 624912"/>
                  <a:gd name="connsiteX29" fmla="*/ 96868 w 483264"/>
                  <a:gd name="connsiteY29" fmla="*/ 624912 h 624912"/>
                  <a:gd name="connsiteX30" fmla="*/ 43517 w 483264"/>
                  <a:gd name="connsiteY30" fmla="*/ 624912 h 624912"/>
                  <a:gd name="connsiteX31" fmla="*/ 12746 w 483264"/>
                  <a:gd name="connsiteY31" fmla="*/ 612166 h 624912"/>
                  <a:gd name="connsiteX32" fmla="*/ 9095 w 483264"/>
                  <a:gd name="connsiteY32" fmla="*/ 603352 h 624912"/>
                  <a:gd name="connsiteX33" fmla="*/ 17345 w 483264"/>
                  <a:gd name="connsiteY33" fmla="*/ 597790 h 624912"/>
                  <a:gd name="connsiteX34" fmla="*/ 0 w 483264"/>
                  <a:gd name="connsiteY34" fmla="*/ 530844 h 624912"/>
                  <a:gd name="connsiteX35" fmla="*/ 9995 w 483264"/>
                  <a:gd name="connsiteY35" fmla="*/ 532862 h 624912"/>
                  <a:gd name="connsiteX36" fmla="*/ 23055 w 483264"/>
                  <a:gd name="connsiteY36" fmla="*/ 532862 h 624912"/>
                  <a:gd name="connsiteX37" fmla="*/ 23055 w 483264"/>
                  <a:gd name="connsiteY37" fmla="*/ 541765 h 624912"/>
                  <a:gd name="connsiteX38" fmla="*/ 3986 w 483264"/>
                  <a:gd name="connsiteY38" fmla="*/ 587802 h 624912"/>
                  <a:gd name="connsiteX39" fmla="*/ 2945 w 483264"/>
                  <a:gd name="connsiteY39" fmla="*/ 588504 h 624912"/>
                  <a:gd name="connsiteX40" fmla="*/ 0 w 483264"/>
                  <a:gd name="connsiteY40" fmla="*/ 581395 h 624912"/>
                  <a:gd name="connsiteX41" fmla="*/ 408647 w 483264"/>
                  <a:gd name="connsiteY41" fmla="*/ 498645 h 624912"/>
                  <a:gd name="connsiteX42" fmla="*/ 418859 w 483264"/>
                  <a:gd name="connsiteY42" fmla="*/ 513793 h 624912"/>
                  <a:gd name="connsiteX43" fmla="*/ 464896 w 483264"/>
                  <a:gd name="connsiteY43" fmla="*/ 532862 h 624912"/>
                  <a:gd name="connsiteX44" fmla="*/ 470816 w 483264"/>
                  <a:gd name="connsiteY44" fmla="*/ 532862 h 624912"/>
                  <a:gd name="connsiteX45" fmla="*/ 470816 w 483264"/>
                  <a:gd name="connsiteY45" fmla="*/ 570110 h 624912"/>
                  <a:gd name="connsiteX46" fmla="*/ 458888 w 483264"/>
                  <a:gd name="connsiteY46" fmla="*/ 587802 h 624912"/>
                  <a:gd name="connsiteX47" fmla="*/ 412851 w 483264"/>
                  <a:gd name="connsiteY47" fmla="*/ 606871 h 624912"/>
                  <a:gd name="connsiteX48" fmla="*/ 404441 w 483264"/>
                  <a:gd name="connsiteY48" fmla="*/ 606871 h 624912"/>
                  <a:gd name="connsiteX49" fmla="*/ 339336 w 483264"/>
                  <a:gd name="connsiteY49" fmla="*/ 541765 h 624912"/>
                  <a:gd name="connsiteX50" fmla="*/ 339336 w 483264"/>
                  <a:gd name="connsiteY50" fmla="*/ 532862 h 624912"/>
                  <a:gd name="connsiteX51" fmla="*/ 352396 w 483264"/>
                  <a:gd name="connsiteY51" fmla="*/ 532862 h 624912"/>
                  <a:gd name="connsiteX52" fmla="*/ 398433 w 483264"/>
                  <a:gd name="connsiteY52" fmla="*/ 513793 h 624912"/>
                  <a:gd name="connsiteX53" fmla="*/ 257013 w 483264"/>
                  <a:gd name="connsiteY53" fmla="*/ 498645 h 624912"/>
                  <a:gd name="connsiteX54" fmla="*/ 267225 w 483264"/>
                  <a:gd name="connsiteY54" fmla="*/ 513793 h 624912"/>
                  <a:gd name="connsiteX55" fmla="*/ 313262 w 483264"/>
                  <a:gd name="connsiteY55" fmla="*/ 532862 h 624912"/>
                  <a:gd name="connsiteX56" fmla="*/ 326323 w 483264"/>
                  <a:gd name="connsiteY56" fmla="*/ 532862 h 624912"/>
                  <a:gd name="connsiteX57" fmla="*/ 326323 w 483264"/>
                  <a:gd name="connsiteY57" fmla="*/ 541765 h 624912"/>
                  <a:gd name="connsiteX58" fmla="*/ 261217 w 483264"/>
                  <a:gd name="connsiteY58" fmla="*/ 606871 h 624912"/>
                  <a:gd name="connsiteX59" fmla="*/ 252807 w 483264"/>
                  <a:gd name="connsiteY59" fmla="*/ 606871 h 624912"/>
                  <a:gd name="connsiteX60" fmla="*/ 187702 w 483264"/>
                  <a:gd name="connsiteY60" fmla="*/ 541765 h 624912"/>
                  <a:gd name="connsiteX61" fmla="*/ 187702 w 483264"/>
                  <a:gd name="connsiteY61" fmla="*/ 532862 h 624912"/>
                  <a:gd name="connsiteX62" fmla="*/ 200763 w 483264"/>
                  <a:gd name="connsiteY62" fmla="*/ 532862 h 624912"/>
                  <a:gd name="connsiteX63" fmla="*/ 246799 w 483264"/>
                  <a:gd name="connsiteY63" fmla="*/ 513793 h 624912"/>
                  <a:gd name="connsiteX64" fmla="*/ 105379 w 483264"/>
                  <a:gd name="connsiteY64" fmla="*/ 498645 h 624912"/>
                  <a:gd name="connsiteX65" fmla="*/ 115592 w 483264"/>
                  <a:gd name="connsiteY65" fmla="*/ 513793 h 624912"/>
                  <a:gd name="connsiteX66" fmla="*/ 161628 w 483264"/>
                  <a:gd name="connsiteY66" fmla="*/ 532862 h 624912"/>
                  <a:gd name="connsiteX67" fmla="*/ 174689 w 483264"/>
                  <a:gd name="connsiteY67" fmla="*/ 532862 h 624912"/>
                  <a:gd name="connsiteX68" fmla="*/ 174689 w 483264"/>
                  <a:gd name="connsiteY68" fmla="*/ 541765 h 624912"/>
                  <a:gd name="connsiteX69" fmla="*/ 109584 w 483264"/>
                  <a:gd name="connsiteY69" fmla="*/ 606871 h 624912"/>
                  <a:gd name="connsiteX70" fmla="*/ 101174 w 483264"/>
                  <a:gd name="connsiteY70" fmla="*/ 606871 h 624912"/>
                  <a:gd name="connsiteX71" fmla="*/ 36068 w 483264"/>
                  <a:gd name="connsiteY71" fmla="*/ 541765 h 624912"/>
                  <a:gd name="connsiteX72" fmla="*/ 36068 w 483264"/>
                  <a:gd name="connsiteY72" fmla="*/ 532862 h 624912"/>
                  <a:gd name="connsiteX73" fmla="*/ 49129 w 483264"/>
                  <a:gd name="connsiteY73" fmla="*/ 532862 h 624912"/>
                  <a:gd name="connsiteX74" fmla="*/ 95166 w 483264"/>
                  <a:gd name="connsiteY74" fmla="*/ 513793 h 624912"/>
                  <a:gd name="connsiteX75" fmla="*/ 463043 w 483264"/>
                  <a:gd name="connsiteY75" fmla="*/ 434766 h 624912"/>
                  <a:gd name="connsiteX76" fmla="*/ 467139 w 483264"/>
                  <a:gd name="connsiteY76" fmla="*/ 440841 h 624912"/>
                  <a:gd name="connsiteX77" fmla="*/ 470816 w 483264"/>
                  <a:gd name="connsiteY77" fmla="*/ 459055 h 624912"/>
                  <a:gd name="connsiteX78" fmla="*/ 470816 w 483264"/>
                  <a:gd name="connsiteY78" fmla="*/ 520137 h 624912"/>
                  <a:gd name="connsiteX79" fmla="*/ 452912 w 483264"/>
                  <a:gd name="connsiteY79" fmla="*/ 516522 h 624912"/>
                  <a:gd name="connsiteX80" fmla="*/ 413148 w 483264"/>
                  <a:gd name="connsiteY80" fmla="*/ 456533 h 624912"/>
                  <a:gd name="connsiteX81" fmla="*/ 413148 w 483264"/>
                  <a:gd name="connsiteY81" fmla="*/ 447630 h 624912"/>
                  <a:gd name="connsiteX82" fmla="*/ 426209 w 483264"/>
                  <a:gd name="connsiteY82" fmla="*/ 447630 h 624912"/>
                  <a:gd name="connsiteX83" fmla="*/ 451551 w 483264"/>
                  <a:gd name="connsiteY83" fmla="*/ 442514 h 624912"/>
                  <a:gd name="connsiteX84" fmla="*/ 45464 w 483264"/>
                  <a:gd name="connsiteY84" fmla="*/ 433748 h 624912"/>
                  <a:gd name="connsiteX85" fmla="*/ 58465 w 483264"/>
                  <a:gd name="connsiteY85" fmla="*/ 442513 h 624912"/>
                  <a:gd name="connsiteX86" fmla="*/ 83807 w 483264"/>
                  <a:gd name="connsiteY86" fmla="*/ 447629 h 624912"/>
                  <a:gd name="connsiteX87" fmla="*/ 96868 w 483264"/>
                  <a:gd name="connsiteY87" fmla="*/ 447630 h 624912"/>
                  <a:gd name="connsiteX88" fmla="*/ 96868 w 483264"/>
                  <a:gd name="connsiteY88" fmla="*/ 456533 h 624912"/>
                  <a:gd name="connsiteX89" fmla="*/ 31762 w 483264"/>
                  <a:gd name="connsiteY89" fmla="*/ 521639 h 624912"/>
                  <a:gd name="connsiteX90" fmla="*/ 23353 w 483264"/>
                  <a:gd name="connsiteY90" fmla="*/ 521638 h 624912"/>
                  <a:gd name="connsiteX91" fmla="*/ 323 w 483264"/>
                  <a:gd name="connsiteY91" fmla="*/ 516989 h 624912"/>
                  <a:gd name="connsiteX92" fmla="*/ 8356 w 483264"/>
                  <a:gd name="connsiteY92" fmla="*/ 477200 h 624912"/>
                  <a:gd name="connsiteX93" fmla="*/ 31143 w 483264"/>
                  <a:gd name="connsiteY93" fmla="*/ 443403 h 624912"/>
                  <a:gd name="connsiteX94" fmla="*/ 330826 w 483264"/>
                  <a:gd name="connsiteY94" fmla="*/ 413413 h 624912"/>
                  <a:gd name="connsiteX95" fmla="*/ 341038 w 483264"/>
                  <a:gd name="connsiteY95" fmla="*/ 428561 h 624912"/>
                  <a:gd name="connsiteX96" fmla="*/ 387075 w 483264"/>
                  <a:gd name="connsiteY96" fmla="*/ 447629 h 624912"/>
                  <a:gd name="connsiteX97" fmla="*/ 400136 w 483264"/>
                  <a:gd name="connsiteY97" fmla="*/ 447630 h 624912"/>
                  <a:gd name="connsiteX98" fmla="*/ 400136 w 483264"/>
                  <a:gd name="connsiteY98" fmla="*/ 456533 h 624912"/>
                  <a:gd name="connsiteX99" fmla="*/ 335030 w 483264"/>
                  <a:gd name="connsiteY99" fmla="*/ 521639 h 624912"/>
                  <a:gd name="connsiteX100" fmla="*/ 326620 w 483264"/>
                  <a:gd name="connsiteY100" fmla="*/ 521638 h 624912"/>
                  <a:gd name="connsiteX101" fmla="*/ 261514 w 483264"/>
                  <a:gd name="connsiteY101" fmla="*/ 456533 h 624912"/>
                  <a:gd name="connsiteX102" fmla="*/ 261514 w 483264"/>
                  <a:gd name="connsiteY102" fmla="*/ 447630 h 624912"/>
                  <a:gd name="connsiteX103" fmla="*/ 274575 w 483264"/>
                  <a:gd name="connsiteY103" fmla="*/ 447630 h 624912"/>
                  <a:gd name="connsiteX104" fmla="*/ 320612 w 483264"/>
                  <a:gd name="connsiteY104" fmla="*/ 428561 h 624912"/>
                  <a:gd name="connsiteX105" fmla="*/ 179192 w 483264"/>
                  <a:gd name="connsiteY105" fmla="*/ 413413 h 624912"/>
                  <a:gd name="connsiteX106" fmla="*/ 189404 w 483264"/>
                  <a:gd name="connsiteY106" fmla="*/ 428561 h 624912"/>
                  <a:gd name="connsiteX107" fmla="*/ 235441 w 483264"/>
                  <a:gd name="connsiteY107" fmla="*/ 447629 h 624912"/>
                  <a:gd name="connsiteX108" fmla="*/ 248502 w 483264"/>
                  <a:gd name="connsiteY108" fmla="*/ 447630 h 624912"/>
                  <a:gd name="connsiteX109" fmla="*/ 248502 w 483264"/>
                  <a:gd name="connsiteY109" fmla="*/ 456533 h 624912"/>
                  <a:gd name="connsiteX110" fmla="*/ 183396 w 483264"/>
                  <a:gd name="connsiteY110" fmla="*/ 521639 h 624912"/>
                  <a:gd name="connsiteX111" fmla="*/ 174986 w 483264"/>
                  <a:gd name="connsiteY111" fmla="*/ 521638 h 624912"/>
                  <a:gd name="connsiteX112" fmla="*/ 109881 w 483264"/>
                  <a:gd name="connsiteY112" fmla="*/ 456533 h 624912"/>
                  <a:gd name="connsiteX113" fmla="*/ 109881 w 483264"/>
                  <a:gd name="connsiteY113" fmla="*/ 447630 h 624912"/>
                  <a:gd name="connsiteX114" fmla="*/ 122942 w 483264"/>
                  <a:gd name="connsiteY114" fmla="*/ 447630 h 624912"/>
                  <a:gd name="connsiteX115" fmla="*/ 168978 w 483264"/>
                  <a:gd name="connsiteY115" fmla="*/ 428561 h 624912"/>
                  <a:gd name="connsiteX116" fmla="*/ 152321 w 483264"/>
                  <a:gd name="connsiteY116" fmla="*/ 361753 h 624912"/>
                  <a:gd name="connsiteX117" fmla="*/ 161628 w 483264"/>
                  <a:gd name="connsiteY117" fmla="*/ 363632 h 624912"/>
                  <a:gd name="connsiteX118" fmla="*/ 174689 w 483264"/>
                  <a:gd name="connsiteY118" fmla="*/ 363633 h 624912"/>
                  <a:gd name="connsiteX119" fmla="*/ 174689 w 483264"/>
                  <a:gd name="connsiteY119" fmla="*/ 372536 h 624912"/>
                  <a:gd name="connsiteX120" fmla="*/ 109584 w 483264"/>
                  <a:gd name="connsiteY120" fmla="*/ 437642 h 624912"/>
                  <a:gd name="connsiteX121" fmla="*/ 101174 w 483264"/>
                  <a:gd name="connsiteY121" fmla="*/ 437641 h 624912"/>
                  <a:gd name="connsiteX122" fmla="*/ 75832 w 483264"/>
                  <a:gd name="connsiteY122" fmla="*/ 432525 h 624912"/>
                  <a:gd name="connsiteX123" fmla="*/ 61555 w 483264"/>
                  <a:gd name="connsiteY123" fmla="*/ 422899 h 624912"/>
                  <a:gd name="connsiteX124" fmla="*/ 64939 w 483264"/>
                  <a:gd name="connsiteY124" fmla="*/ 420617 h 624912"/>
                  <a:gd name="connsiteX125" fmla="*/ 106326 w 483264"/>
                  <a:gd name="connsiteY125" fmla="*/ 412261 h 624912"/>
                  <a:gd name="connsiteX126" fmla="*/ 159310 w 483264"/>
                  <a:gd name="connsiteY126" fmla="*/ 412261 h 624912"/>
                  <a:gd name="connsiteX127" fmla="*/ 408647 w 483264"/>
                  <a:gd name="connsiteY127" fmla="*/ 329416 h 624912"/>
                  <a:gd name="connsiteX128" fmla="*/ 418859 w 483264"/>
                  <a:gd name="connsiteY128" fmla="*/ 344563 h 624912"/>
                  <a:gd name="connsiteX129" fmla="*/ 439554 w 483264"/>
                  <a:gd name="connsiteY129" fmla="*/ 358516 h 624912"/>
                  <a:gd name="connsiteX130" fmla="*/ 460987 w 483264"/>
                  <a:gd name="connsiteY130" fmla="*/ 362843 h 624912"/>
                  <a:gd name="connsiteX131" fmla="*/ 457508 w 483264"/>
                  <a:gd name="connsiteY131" fmla="*/ 419503 h 624912"/>
                  <a:gd name="connsiteX132" fmla="*/ 438193 w 483264"/>
                  <a:gd name="connsiteY132" fmla="*/ 432525 h 624912"/>
                  <a:gd name="connsiteX133" fmla="*/ 412851 w 483264"/>
                  <a:gd name="connsiteY133" fmla="*/ 437642 h 624912"/>
                  <a:gd name="connsiteX134" fmla="*/ 404441 w 483264"/>
                  <a:gd name="connsiteY134" fmla="*/ 437641 h 624912"/>
                  <a:gd name="connsiteX135" fmla="*/ 339336 w 483264"/>
                  <a:gd name="connsiteY135" fmla="*/ 372536 h 624912"/>
                  <a:gd name="connsiteX136" fmla="*/ 339336 w 483264"/>
                  <a:gd name="connsiteY136" fmla="*/ 363633 h 624912"/>
                  <a:gd name="connsiteX137" fmla="*/ 352396 w 483264"/>
                  <a:gd name="connsiteY137" fmla="*/ 363633 h 624912"/>
                  <a:gd name="connsiteX138" fmla="*/ 398433 w 483264"/>
                  <a:gd name="connsiteY138" fmla="*/ 344564 h 624912"/>
                  <a:gd name="connsiteX139" fmla="*/ 257013 w 483264"/>
                  <a:gd name="connsiteY139" fmla="*/ 329416 h 624912"/>
                  <a:gd name="connsiteX140" fmla="*/ 267225 w 483264"/>
                  <a:gd name="connsiteY140" fmla="*/ 344563 h 624912"/>
                  <a:gd name="connsiteX141" fmla="*/ 313262 w 483264"/>
                  <a:gd name="connsiteY141" fmla="*/ 363632 h 624912"/>
                  <a:gd name="connsiteX142" fmla="*/ 326323 w 483264"/>
                  <a:gd name="connsiteY142" fmla="*/ 363633 h 624912"/>
                  <a:gd name="connsiteX143" fmla="*/ 326323 w 483264"/>
                  <a:gd name="connsiteY143" fmla="*/ 372536 h 624912"/>
                  <a:gd name="connsiteX144" fmla="*/ 261217 w 483264"/>
                  <a:gd name="connsiteY144" fmla="*/ 437642 h 624912"/>
                  <a:gd name="connsiteX145" fmla="*/ 252807 w 483264"/>
                  <a:gd name="connsiteY145" fmla="*/ 437641 h 624912"/>
                  <a:gd name="connsiteX146" fmla="*/ 187702 w 483264"/>
                  <a:gd name="connsiteY146" fmla="*/ 372536 h 624912"/>
                  <a:gd name="connsiteX147" fmla="*/ 187702 w 483264"/>
                  <a:gd name="connsiteY147" fmla="*/ 363633 h 624912"/>
                  <a:gd name="connsiteX148" fmla="*/ 200763 w 483264"/>
                  <a:gd name="connsiteY148" fmla="*/ 363633 h 624912"/>
                  <a:gd name="connsiteX149" fmla="*/ 246799 w 483264"/>
                  <a:gd name="connsiteY149" fmla="*/ 344564 h 624912"/>
                  <a:gd name="connsiteX150" fmla="*/ 467130 w 483264"/>
                  <a:gd name="connsiteY150" fmla="*/ 262781 h 624912"/>
                  <a:gd name="connsiteX151" fmla="*/ 461831 w 483264"/>
                  <a:gd name="connsiteY151" fmla="*/ 349093 h 624912"/>
                  <a:gd name="connsiteX152" fmla="*/ 452912 w 483264"/>
                  <a:gd name="connsiteY152" fmla="*/ 347293 h 624912"/>
                  <a:gd name="connsiteX153" fmla="*/ 413148 w 483264"/>
                  <a:gd name="connsiteY153" fmla="*/ 287303 h 624912"/>
                  <a:gd name="connsiteX154" fmla="*/ 413148 w 483264"/>
                  <a:gd name="connsiteY154" fmla="*/ 278401 h 624912"/>
                  <a:gd name="connsiteX155" fmla="*/ 426209 w 483264"/>
                  <a:gd name="connsiteY155" fmla="*/ 278401 h 624912"/>
                  <a:gd name="connsiteX156" fmla="*/ 451551 w 483264"/>
                  <a:gd name="connsiteY156" fmla="*/ 273284 h 624912"/>
                  <a:gd name="connsiteX157" fmla="*/ 330826 w 483264"/>
                  <a:gd name="connsiteY157" fmla="*/ 244183 h 624912"/>
                  <a:gd name="connsiteX158" fmla="*/ 341038 w 483264"/>
                  <a:gd name="connsiteY158" fmla="*/ 259331 h 624912"/>
                  <a:gd name="connsiteX159" fmla="*/ 387075 w 483264"/>
                  <a:gd name="connsiteY159" fmla="*/ 278400 h 624912"/>
                  <a:gd name="connsiteX160" fmla="*/ 400136 w 483264"/>
                  <a:gd name="connsiteY160" fmla="*/ 278401 h 624912"/>
                  <a:gd name="connsiteX161" fmla="*/ 400136 w 483264"/>
                  <a:gd name="connsiteY161" fmla="*/ 287304 h 624912"/>
                  <a:gd name="connsiteX162" fmla="*/ 335030 w 483264"/>
                  <a:gd name="connsiteY162" fmla="*/ 352409 h 624912"/>
                  <a:gd name="connsiteX163" fmla="*/ 326620 w 483264"/>
                  <a:gd name="connsiteY163" fmla="*/ 352409 h 624912"/>
                  <a:gd name="connsiteX164" fmla="*/ 261514 w 483264"/>
                  <a:gd name="connsiteY164" fmla="*/ 287303 h 624912"/>
                  <a:gd name="connsiteX165" fmla="*/ 261514 w 483264"/>
                  <a:gd name="connsiteY165" fmla="*/ 278401 h 624912"/>
                  <a:gd name="connsiteX166" fmla="*/ 274575 w 483264"/>
                  <a:gd name="connsiteY166" fmla="*/ 278401 h 624912"/>
                  <a:gd name="connsiteX167" fmla="*/ 320612 w 483264"/>
                  <a:gd name="connsiteY167" fmla="*/ 259332 h 624912"/>
                  <a:gd name="connsiteX168" fmla="*/ 179192 w 483264"/>
                  <a:gd name="connsiteY168" fmla="*/ 244183 h 624912"/>
                  <a:gd name="connsiteX169" fmla="*/ 189404 w 483264"/>
                  <a:gd name="connsiteY169" fmla="*/ 259331 h 624912"/>
                  <a:gd name="connsiteX170" fmla="*/ 235441 w 483264"/>
                  <a:gd name="connsiteY170" fmla="*/ 278400 h 624912"/>
                  <a:gd name="connsiteX171" fmla="*/ 248502 w 483264"/>
                  <a:gd name="connsiteY171" fmla="*/ 278401 h 624912"/>
                  <a:gd name="connsiteX172" fmla="*/ 248502 w 483264"/>
                  <a:gd name="connsiteY172" fmla="*/ 287304 h 624912"/>
                  <a:gd name="connsiteX173" fmla="*/ 183396 w 483264"/>
                  <a:gd name="connsiteY173" fmla="*/ 352409 h 624912"/>
                  <a:gd name="connsiteX174" fmla="*/ 174986 w 483264"/>
                  <a:gd name="connsiteY174" fmla="*/ 352409 h 624912"/>
                  <a:gd name="connsiteX175" fmla="*/ 150340 w 483264"/>
                  <a:gd name="connsiteY175" fmla="*/ 347433 h 624912"/>
                  <a:gd name="connsiteX176" fmla="*/ 140303 w 483264"/>
                  <a:gd name="connsiteY176" fmla="*/ 274896 h 624912"/>
                  <a:gd name="connsiteX177" fmla="*/ 148284 w 483264"/>
                  <a:gd name="connsiteY177" fmla="*/ 273284 h 624912"/>
                  <a:gd name="connsiteX178" fmla="*/ 168978 w 483264"/>
                  <a:gd name="connsiteY178" fmla="*/ 259332 h 624912"/>
                  <a:gd name="connsiteX179" fmla="*/ 127651 w 483264"/>
                  <a:gd name="connsiteY179" fmla="*/ 183464 h 624912"/>
                  <a:gd name="connsiteX180" fmla="*/ 136286 w 483264"/>
                  <a:gd name="connsiteY180" fmla="*/ 189287 h 624912"/>
                  <a:gd name="connsiteX181" fmla="*/ 161628 w 483264"/>
                  <a:gd name="connsiteY181" fmla="*/ 194403 h 624912"/>
                  <a:gd name="connsiteX182" fmla="*/ 174689 w 483264"/>
                  <a:gd name="connsiteY182" fmla="*/ 194403 h 624912"/>
                  <a:gd name="connsiteX183" fmla="*/ 174689 w 483264"/>
                  <a:gd name="connsiteY183" fmla="*/ 203307 h 624912"/>
                  <a:gd name="connsiteX184" fmla="*/ 155620 w 483264"/>
                  <a:gd name="connsiteY184" fmla="*/ 249343 h 624912"/>
                  <a:gd name="connsiteX185" fmla="*/ 138376 w 483264"/>
                  <a:gd name="connsiteY185" fmla="*/ 260970 h 624912"/>
                  <a:gd name="connsiteX186" fmla="*/ 408647 w 483264"/>
                  <a:gd name="connsiteY186" fmla="*/ 160186 h 624912"/>
                  <a:gd name="connsiteX187" fmla="*/ 418859 w 483264"/>
                  <a:gd name="connsiteY187" fmla="*/ 175334 h 624912"/>
                  <a:gd name="connsiteX188" fmla="*/ 464896 w 483264"/>
                  <a:gd name="connsiteY188" fmla="*/ 194403 h 624912"/>
                  <a:gd name="connsiteX189" fmla="*/ 471329 w 483264"/>
                  <a:gd name="connsiteY189" fmla="*/ 194403 h 624912"/>
                  <a:gd name="connsiteX190" fmla="*/ 468864 w 483264"/>
                  <a:gd name="connsiteY190" fmla="*/ 234547 h 624912"/>
                  <a:gd name="connsiteX191" fmla="*/ 458888 w 483264"/>
                  <a:gd name="connsiteY191" fmla="*/ 249343 h 624912"/>
                  <a:gd name="connsiteX192" fmla="*/ 412851 w 483264"/>
                  <a:gd name="connsiteY192" fmla="*/ 268412 h 624912"/>
                  <a:gd name="connsiteX193" fmla="*/ 404441 w 483264"/>
                  <a:gd name="connsiteY193" fmla="*/ 268412 h 624912"/>
                  <a:gd name="connsiteX194" fmla="*/ 339336 w 483264"/>
                  <a:gd name="connsiteY194" fmla="*/ 203306 h 624912"/>
                  <a:gd name="connsiteX195" fmla="*/ 339336 w 483264"/>
                  <a:gd name="connsiteY195" fmla="*/ 194403 h 624912"/>
                  <a:gd name="connsiteX196" fmla="*/ 352396 w 483264"/>
                  <a:gd name="connsiteY196" fmla="*/ 194403 h 624912"/>
                  <a:gd name="connsiteX197" fmla="*/ 398433 w 483264"/>
                  <a:gd name="connsiteY197" fmla="*/ 175335 h 624912"/>
                  <a:gd name="connsiteX198" fmla="*/ 257013 w 483264"/>
                  <a:gd name="connsiteY198" fmla="*/ 160186 h 624912"/>
                  <a:gd name="connsiteX199" fmla="*/ 267225 w 483264"/>
                  <a:gd name="connsiteY199" fmla="*/ 175334 h 624912"/>
                  <a:gd name="connsiteX200" fmla="*/ 313262 w 483264"/>
                  <a:gd name="connsiteY200" fmla="*/ 194403 h 624912"/>
                  <a:gd name="connsiteX201" fmla="*/ 326323 w 483264"/>
                  <a:gd name="connsiteY201" fmla="*/ 194403 h 624912"/>
                  <a:gd name="connsiteX202" fmla="*/ 326323 w 483264"/>
                  <a:gd name="connsiteY202" fmla="*/ 203307 h 624912"/>
                  <a:gd name="connsiteX203" fmla="*/ 261217 w 483264"/>
                  <a:gd name="connsiteY203" fmla="*/ 268412 h 624912"/>
                  <a:gd name="connsiteX204" fmla="*/ 252807 w 483264"/>
                  <a:gd name="connsiteY204" fmla="*/ 268412 h 624912"/>
                  <a:gd name="connsiteX205" fmla="*/ 187702 w 483264"/>
                  <a:gd name="connsiteY205" fmla="*/ 203306 h 624912"/>
                  <a:gd name="connsiteX206" fmla="*/ 187702 w 483264"/>
                  <a:gd name="connsiteY206" fmla="*/ 194403 h 624912"/>
                  <a:gd name="connsiteX207" fmla="*/ 200763 w 483264"/>
                  <a:gd name="connsiteY207" fmla="*/ 194403 h 624912"/>
                  <a:gd name="connsiteX208" fmla="*/ 246799 w 483264"/>
                  <a:gd name="connsiteY208" fmla="*/ 175335 h 624912"/>
                  <a:gd name="connsiteX209" fmla="*/ 478282 w 483264"/>
                  <a:gd name="connsiteY209" fmla="*/ 81150 h 624912"/>
                  <a:gd name="connsiteX210" fmla="*/ 472094 w 483264"/>
                  <a:gd name="connsiteY210" fmla="*/ 181936 h 624912"/>
                  <a:gd name="connsiteX211" fmla="*/ 452912 w 483264"/>
                  <a:gd name="connsiteY211" fmla="*/ 178063 h 624912"/>
                  <a:gd name="connsiteX212" fmla="*/ 413148 w 483264"/>
                  <a:gd name="connsiteY212" fmla="*/ 118074 h 624912"/>
                  <a:gd name="connsiteX213" fmla="*/ 413148 w 483264"/>
                  <a:gd name="connsiteY213" fmla="*/ 109171 h 624912"/>
                  <a:gd name="connsiteX214" fmla="*/ 426209 w 483264"/>
                  <a:gd name="connsiteY214" fmla="*/ 109171 h 624912"/>
                  <a:gd name="connsiteX215" fmla="*/ 472246 w 483264"/>
                  <a:gd name="connsiteY215" fmla="*/ 90102 h 624912"/>
                  <a:gd name="connsiteX216" fmla="*/ 330826 w 483264"/>
                  <a:gd name="connsiteY216" fmla="*/ 74954 h 624912"/>
                  <a:gd name="connsiteX217" fmla="*/ 341038 w 483264"/>
                  <a:gd name="connsiteY217" fmla="*/ 90102 h 624912"/>
                  <a:gd name="connsiteX218" fmla="*/ 387075 w 483264"/>
                  <a:gd name="connsiteY218" fmla="*/ 109171 h 624912"/>
                  <a:gd name="connsiteX219" fmla="*/ 400136 w 483264"/>
                  <a:gd name="connsiteY219" fmla="*/ 109171 h 624912"/>
                  <a:gd name="connsiteX220" fmla="*/ 400136 w 483264"/>
                  <a:gd name="connsiteY220" fmla="*/ 118074 h 624912"/>
                  <a:gd name="connsiteX221" fmla="*/ 335030 w 483264"/>
                  <a:gd name="connsiteY221" fmla="*/ 183180 h 624912"/>
                  <a:gd name="connsiteX222" fmla="*/ 326620 w 483264"/>
                  <a:gd name="connsiteY222" fmla="*/ 183179 h 624912"/>
                  <a:gd name="connsiteX223" fmla="*/ 261514 w 483264"/>
                  <a:gd name="connsiteY223" fmla="*/ 118074 h 624912"/>
                  <a:gd name="connsiteX224" fmla="*/ 261514 w 483264"/>
                  <a:gd name="connsiteY224" fmla="*/ 109171 h 624912"/>
                  <a:gd name="connsiteX225" fmla="*/ 274575 w 483264"/>
                  <a:gd name="connsiteY225" fmla="*/ 109171 h 624912"/>
                  <a:gd name="connsiteX226" fmla="*/ 320612 w 483264"/>
                  <a:gd name="connsiteY226" fmla="*/ 90102 h 624912"/>
                  <a:gd name="connsiteX227" fmla="*/ 179192 w 483264"/>
                  <a:gd name="connsiteY227" fmla="*/ 74954 h 624912"/>
                  <a:gd name="connsiteX228" fmla="*/ 189404 w 483264"/>
                  <a:gd name="connsiteY228" fmla="*/ 90102 h 624912"/>
                  <a:gd name="connsiteX229" fmla="*/ 235441 w 483264"/>
                  <a:gd name="connsiteY229" fmla="*/ 109171 h 624912"/>
                  <a:gd name="connsiteX230" fmla="*/ 248502 w 483264"/>
                  <a:gd name="connsiteY230" fmla="*/ 109171 h 624912"/>
                  <a:gd name="connsiteX231" fmla="*/ 248502 w 483264"/>
                  <a:gd name="connsiteY231" fmla="*/ 118074 h 624912"/>
                  <a:gd name="connsiteX232" fmla="*/ 183396 w 483264"/>
                  <a:gd name="connsiteY232" fmla="*/ 183180 h 624912"/>
                  <a:gd name="connsiteX233" fmla="*/ 174986 w 483264"/>
                  <a:gd name="connsiteY233" fmla="*/ 183179 h 624912"/>
                  <a:gd name="connsiteX234" fmla="*/ 128950 w 483264"/>
                  <a:gd name="connsiteY234" fmla="*/ 164111 h 624912"/>
                  <a:gd name="connsiteX235" fmla="*/ 123946 w 483264"/>
                  <a:gd name="connsiteY235" fmla="*/ 156689 h 624912"/>
                  <a:gd name="connsiteX236" fmla="*/ 117371 w 483264"/>
                  <a:gd name="connsiteY236" fmla="*/ 109171 h 624912"/>
                  <a:gd name="connsiteX237" fmla="*/ 122942 w 483264"/>
                  <a:gd name="connsiteY237" fmla="*/ 109171 h 624912"/>
                  <a:gd name="connsiteX238" fmla="*/ 168978 w 483264"/>
                  <a:gd name="connsiteY238" fmla="*/ 90102 h 624912"/>
                  <a:gd name="connsiteX239" fmla="*/ 439809 w 483264"/>
                  <a:gd name="connsiteY239" fmla="*/ 0 h 624912"/>
                  <a:gd name="connsiteX240" fmla="*/ 483264 w 483264"/>
                  <a:gd name="connsiteY240" fmla="*/ 0 h 624912"/>
                  <a:gd name="connsiteX241" fmla="*/ 482408 w 483264"/>
                  <a:gd name="connsiteY241" fmla="*/ 13950 h 624912"/>
                  <a:gd name="connsiteX242" fmla="*/ 478254 w 483264"/>
                  <a:gd name="connsiteY242" fmla="*/ 13950 h 624912"/>
                  <a:gd name="connsiteX243" fmla="*/ 452912 w 483264"/>
                  <a:gd name="connsiteY243" fmla="*/ 8834 h 624912"/>
                  <a:gd name="connsiteX244" fmla="*/ 402549 w 483264"/>
                  <a:gd name="connsiteY244" fmla="*/ 0 h 624912"/>
                  <a:gd name="connsiteX245" fmla="*/ 414744 w 483264"/>
                  <a:gd name="connsiteY245" fmla="*/ 0 h 624912"/>
                  <a:gd name="connsiteX246" fmla="*/ 418859 w 483264"/>
                  <a:gd name="connsiteY246" fmla="*/ 6105 h 624912"/>
                  <a:gd name="connsiteX247" fmla="*/ 464896 w 483264"/>
                  <a:gd name="connsiteY247" fmla="*/ 25174 h 624912"/>
                  <a:gd name="connsiteX248" fmla="*/ 477957 w 483264"/>
                  <a:gd name="connsiteY248" fmla="*/ 25174 h 624912"/>
                  <a:gd name="connsiteX249" fmla="*/ 477957 w 483264"/>
                  <a:gd name="connsiteY249" fmla="*/ 34077 h 624912"/>
                  <a:gd name="connsiteX250" fmla="*/ 412851 w 483264"/>
                  <a:gd name="connsiteY250" fmla="*/ 99183 h 624912"/>
                  <a:gd name="connsiteX251" fmla="*/ 404441 w 483264"/>
                  <a:gd name="connsiteY251" fmla="*/ 99182 h 624912"/>
                  <a:gd name="connsiteX252" fmla="*/ 339336 w 483264"/>
                  <a:gd name="connsiteY252" fmla="*/ 34077 h 624912"/>
                  <a:gd name="connsiteX253" fmla="*/ 339336 w 483264"/>
                  <a:gd name="connsiteY253" fmla="*/ 25174 h 624912"/>
                  <a:gd name="connsiteX254" fmla="*/ 352396 w 483264"/>
                  <a:gd name="connsiteY254" fmla="*/ 25174 h 624912"/>
                  <a:gd name="connsiteX255" fmla="*/ 398433 w 483264"/>
                  <a:gd name="connsiteY255" fmla="*/ 6105 h 624912"/>
                  <a:gd name="connsiteX256" fmla="*/ 288176 w 483264"/>
                  <a:gd name="connsiteY256" fmla="*/ 0 h 624912"/>
                  <a:gd name="connsiteX257" fmla="*/ 373475 w 483264"/>
                  <a:gd name="connsiteY257" fmla="*/ 0 h 624912"/>
                  <a:gd name="connsiteX258" fmla="*/ 360372 w 483264"/>
                  <a:gd name="connsiteY258" fmla="*/ 8834 h 624912"/>
                  <a:gd name="connsiteX259" fmla="*/ 335030 w 483264"/>
                  <a:gd name="connsiteY259" fmla="*/ 13951 h 624912"/>
                  <a:gd name="connsiteX260" fmla="*/ 326620 w 483264"/>
                  <a:gd name="connsiteY260" fmla="*/ 13950 h 624912"/>
                  <a:gd name="connsiteX261" fmla="*/ 301278 w 483264"/>
                  <a:gd name="connsiteY261" fmla="*/ 8834 h 624912"/>
                  <a:gd name="connsiteX262" fmla="*/ 250915 w 483264"/>
                  <a:gd name="connsiteY262" fmla="*/ 0 h 624912"/>
                  <a:gd name="connsiteX263" fmla="*/ 263110 w 483264"/>
                  <a:gd name="connsiteY263" fmla="*/ 0 h 624912"/>
                  <a:gd name="connsiteX264" fmla="*/ 267225 w 483264"/>
                  <a:gd name="connsiteY264" fmla="*/ 6105 h 624912"/>
                  <a:gd name="connsiteX265" fmla="*/ 313262 w 483264"/>
                  <a:gd name="connsiteY265" fmla="*/ 25174 h 624912"/>
                  <a:gd name="connsiteX266" fmla="*/ 326323 w 483264"/>
                  <a:gd name="connsiteY266" fmla="*/ 25174 h 624912"/>
                  <a:gd name="connsiteX267" fmla="*/ 326323 w 483264"/>
                  <a:gd name="connsiteY267" fmla="*/ 34077 h 624912"/>
                  <a:gd name="connsiteX268" fmla="*/ 261217 w 483264"/>
                  <a:gd name="connsiteY268" fmla="*/ 99183 h 624912"/>
                  <a:gd name="connsiteX269" fmla="*/ 252807 w 483264"/>
                  <a:gd name="connsiteY269" fmla="*/ 99182 h 624912"/>
                  <a:gd name="connsiteX270" fmla="*/ 187702 w 483264"/>
                  <a:gd name="connsiteY270" fmla="*/ 34077 h 624912"/>
                  <a:gd name="connsiteX271" fmla="*/ 187702 w 483264"/>
                  <a:gd name="connsiteY271" fmla="*/ 25174 h 624912"/>
                  <a:gd name="connsiteX272" fmla="*/ 200763 w 483264"/>
                  <a:gd name="connsiteY272" fmla="*/ 25174 h 624912"/>
                  <a:gd name="connsiteX273" fmla="*/ 246799 w 483264"/>
                  <a:gd name="connsiteY273" fmla="*/ 6105 h 624912"/>
                  <a:gd name="connsiteX274" fmla="*/ 136542 w 483264"/>
                  <a:gd name="connsiteY274" fmla="*/ 0 h 624912"/>
                  <a:gd name="connsiteX275" fmla="*/ 221841 w 483264"/>
                  <a:gd name="connsiteY275" fmla="*/ 0 h 624912"/>
                  <a:gd name="connsiteX276" fmla="*/ 208738 w 483264"/>
                  <a:gd name="connsiteY276" fmla="*/ 8834 h 624912"/>
                  <a:gd name="connsiteX277" fmla="*/ 183396 w 483264"/>
                  <a:gd name="connsiteY277" fmla="*/ 13951 h 624912"/>
                  <a:gd name="connsiteX278" fmla="*/ 174986 w 483264"/>
                  <a:gd name="connsiteY278" fmla="*/ 13950 h 624912"/>
                  <a:gd name="connsiteX279" fmla="*/ 149644 w 483264"/>
                  <a:gd name="connsiteY279" fmla="*/ 8834 h 624912"/>
                  <a:gd name="connsiteX280" fmla="*/ 102264 w 483264"/>
                  <a:gd name="connsiteY280" fmla="*/ 0 h 624912"/>
                  <a:gd name="connsiteX281" fmla="*/ 111476 w 483264"/>
                  <a:gd name="connsiteY281" fmla="*/ 0 h 624912"/>
                  <a:gd name="connsiteX282" fmla="*/ 115592 w 483264"/>
                  <a:gd name="connsiteY282" fmla="*/ 6105 h 624912"/>
                  <a:gd name="connsiteX283" fmla="*/ 161628 w 483264"/>
                  <a:gd name="connsiteY283" fmla="*/ 25174 h 624912"/>
                  <a:gd name="connsiteX284" fmla="*/ 174689 w 483264"/>
                  <a:gd name="connsiteY284" fmla="*/ 25174 h 624912"/>
                  <a:gd name="connsiteX285" fmla="*/ 174689 w 483264"/>
                  <a:gd name="connsiteY285" fmla="*/ 34077 h 624912"/>
                  <a:gd name="connsiteX286" fmla="*/ 134926 w 483264"/>
                  <a:gd name="connsiteY286" fmla="*/ 94067 h 624912"/>
                  <a:gd name="connsiteX287" fmla="*/ 115814 w 483264"/>
                  <a:gd name="connsiteY287" fmla="*/ 97925 h 62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483264" h="624912">
                    <a:moveTo>
                      <a:pt x="460840" y="605480"/>
                    </a:moveTo>
                    <a:lnTo>
                      <a:pt x="458071" y="612166"/>
                    </a:lnTo>
                    <a:cubicBezTo>
                      <a:pt x="450195" y="620041"/>
                      <a:pt x="439316" y="624912"/>
                      <a:pt x="427299" y="624912"/>
                    </a:cubicBezTo>
                    <a:lnTo>
                      <a:pt x="413148" y="624912"/>
                    </a:lnTo>
                    <a:lnTo>
                      <a:pt x="413148" y="616859"/>
                    </a:lnTo>
                    <a:lnTo>
                      <a:pt x="426209" y="616859"/>
                    </a:lnTo>
                    <a:cubicBezTo>
                      <a:pt x="435198" y="616859"/>
                      <a:pt x="443762" y="615038"/>
                      <a:pt x="451551" y="611743"/>
                    </a:cubicBezTo>
                    <a:close/>
                    <a:moveTo>
                      <a:pt x="330826" y="582642"/>
                    </a:moveTo>
                    <a:lnTo>
                      <a:pt x="341038" y="597790"/>
                    </a:lnTo>
                    <a:cubicBezTo>
                      <a:pt x="352820" y="609572"/>
                      <a:pt x="369096" y="616859"/>
                      <a:pt x="387075" y="616859"/>
                    </a:cubicBezTo>
                    <a:lnTo>
                      <a:pt x="400136" y="616859"/>
                    </a:lnTo>
                    <a:lnTo>
                      <a:pt x="400136" y="624912"/>
                    </a:lnTo>
                    <a:lnTo>
                      <a:pt x="261514" y="624912"/>
                    </a:lnTo>
                    <a:lnTo>
                      <a:pt x="261514" y="616859"/>
                    </a:lnTo>
                    <a:lnTo>
                      <a:pt x="274575" y="616859"/>
                    </a:lnTo>
                    <a:cubicBezTo>
                      <a:pt x="292554" y="616859"/>
                      <a:pt x="308830" y="609572"/>
                      <a:pt x="320612" y="597790"/>
                    </a:cubicBezTo>
                    <a:close/>
                    <a:moveTo>
                      <a:pt x="179192" y="582642"/>
                    </a:moveTo>
                    <a:lnTo>
                      <a:pt x="189404" y="597790"/>
                    </a:lnTo>
                    <a:cubicBezTo>
                      <a:pt x="201186" y="609572"/>
                      <a:pt x="217462" y="616859"/>
                      <a:pt x="235441" y="616859"/>
                    </a:cubicBezTo>
                    <a:lnTo>
                      <a:pt x="248502" y="616859"/>
                    </a:lnTo>
                    <a:lnTo>
                      <a:pt x="248502" y="624912"/>
                    </a:lnTo>
                    <a:lnTo>
                      <a:pt x="109881" y="624912"/>
                    </a:lnTo>
                    <a:lnTo>
                      <a:pt x="109881" y="616859"/>
                    </a:lnTo>
                    <a:lnTo>
                      <a:pt x="122942" y="616859"/>
                    </a:lnTo>
                    <a:cubicBezTo>
                      <a:pt x="140920" y="616859"/>
                      <a:pt x="157197" y="609572"/>
                      <a:pt x="168978" y="597790"/>
                    </a:cubicBezTo>
                    <a:close/>
                    <a:moveTo>
                      <a:pt x="27558" y="582642"/>
                    </a:moveTo>
                    <a:lnTo>
                      <a:pt x="37771" y="597790"/>
                    </a:lnTo>
                    <a:cubicBezTo>
                      <a:pt x="49553" y="609572"/>
                      <a:pt x="65829" y="616859"/>
                      <a:pt x="83807" y="616859"/>
                    </a:cubicBezTo>
                    <a:lnTo>
                      <a:pt x="96868" y="616859"/>
                    </a:lnTo>
                    <a:lnTo>
                      <a:pt x="96868" y="624912"/>
                    </a:lnTo>
                    <a:lnTo>
                      <a:pt x="43517" y="624912"/>
                    </a:lnTo>
                    <a:cubicBezTo>
                      <a:pt x="31500" y="624912"/>
                      <a:pt x="20621" y="620041"/>
                      <a:pt x="12746" y="612166"/>
                    </a:cubicBezTo>
                    <a:lnTo>
                      <a:pt x="9095" y="603352"/>
                    </a:lnTo>
                    <a:lnTo>
                      <a:pt x="17345" y="597790"/>
                    </a:lnTo>
                    <a:close/>
                    <a:moveTo>
                      <a:pt x="0" y="530844"/>
                    </a:moveTo>
                    <a:lnTo>
                      <a:pt x="9995" y="532862"/>
                    </a:lnTo>
                    <a:lnTo>
                      <a:pt x="23055" y="532862"/>
                    </a:lnTo>
                    <a:lnTo>
                      <a:pt x="23055" y="541765"/>
                    </a:lnTo>
                    <a:cubicBezTo>
                      <a:pt x="23055" y="559744"/>
                      <a:pt x="15768" y="576020"/>
                      <a:pt x="3986" y="587802"/>
                    </a:cubicBezTo>
                    <a:lnTo>
                      <a:pt x="2945" y="588504"/>
                    </a:lnTo>
                    <a:lnTo>
                      <a:pt x="0" y="581395"/>
                    </a:lnTo>
                    <a:close/>
                    <a:moveTo>
                      <a:pt x="408647" y="498645"/>
                    </a:moveTo>
                    <a:lnTo>
                      <a:pt x="418859" y="513793"/>
                    </a:lnTo>
                    <a:cubicBezTo>
                      <a:pt x="430641" y="525574"/>
                      <a:pt x="446917" y="532862"/>
                      <a:pt x="464896" y="532862"/>
                    </a:cubicBezTo>
                    <a:lnTo>
                      <a:pt x="470816" y="532862"/>
                    </a:lnTo>
                    <a:lnTo>
                      <a:pt x="470816" y="570110"/>
                    </a:lnTo>
                    <a:lnTo>
                      <a:pt x="458888" y="587802"/>
                    </a:lnTo>
                    <a:cubicBezTo>
                      <a:pt x="447106" y="599584"/>
                      <a:pt x="430830" y="606871"/>
                      <a:pt x="412851" y="606871"/>
                    </a:cubicBezTo>
                    <a:lnTo>
                      <a:pt x="404441" y="606871"/>
                    </a:lnTo>
                    <a:cubicBezTo>
                      <a:pt x="368484" y="606871"/>
                      <a:pt x="339336" y="577722"/>
                      <a:pt x="339336" y="541765"/>
                    </a:cubicBezTo>
                    <a:lnTo>
                      <a:pt x="339336" y="532862"/>
                    </a:lnTo>
                    <a:lnTo>
                      <a:pt x="352396" y="532862"/>
                    </a:lnTo>
                    <a:cubicBezTo>
                      <a:pt x="370375" y="532862"/>
                      <a:pt x="386651" y="525575"/>
                      <a:pt x="398433" y="513793"/>
                    </a:cubicBezTo>
                    <a:close/>
                    <a:moveTo>
                      <a:pt x="257013" y="498645"/>
                    </a:moveTo>
                    <a:lnTo>
                      <a:pt x="267225" y="513793"/>
                    </a:lnTo>
                    <a:cubicBezTo>
                      <a:pt x="279007" y="525574"/>
                      <a:pt x="295284" y="532862"/>
                      <a:pt x="313262" y="532862"/>
                    </a:cubicBezTo>
                    <a:lnTo>
                      <a:pt x="326323" y="532862"/>
                    </a:lnTo>
                    <a:lnTo>
                      <a:pt x="326323" y="541765"/>
                    </a:lnTo>
                    <a:cubicBezTo>
                      <a:pt x="326323" y="577722"/>
                      <a:pt x="297174" y="606871"/>
                      <a:pt x="261217" y="606871"/>
                    </a:cubicBezTo>
                    <a:lnTo>
                      <a:pt x="252807" y="606871"/>
                    </a:lnTo>
                    <a:cubicBezTo>
                      <a:pt x="216850" y="606871"/>
                      <a:pt x="187702" y="577722"/>
                      <a:pt x="187702" y="541765"/>
                    </a:cubicBezTo>
                    <a:lnTo>
                      <a:pt x="187702" y="532862"/>
                    </a:lnTo>
                    <a:lnTo>
                      <a:pt x="200763" y="532862"/>
                    </a:lnTo>
                    <a:cubicBezTo>
                      <a:pt x="218741" y="532862"/>
                      <a:pt x="235018" y="525575"/>
                      <a:pt x="246799" y="513793"/>
                    </a:cubicBezTo>
                    <a:close/>
                    <a:moveTo>
                      <a:pt x="105379" y="498645"/>
                    </a:moveTo>
                    <a:lnTo>
                      <a:pt x="115592" y="513793"/>
                    </a:lnTo>
                    <a:cubicBezTo>
                      <a:pt x="127374" y="525574"/>
                      <a:pt x="143650" y="532862"/>
                      <a:pt x="161628" y="532862"/>
                    </a:cubicBezTo>
                    <a:lnTo>
                      <a:pt x="174689" y="532862"/>
                    </a:lnTo>
                    <a:lnTo>
                      <a:pt x="174689" y="541765"/>
                    </a:lnTo>
                    <a:cubicBezTo>
                      <a:pt x="174689" y="577722"/>
                      <a:pt x="145541" y="606871"/>
                      <a:pt x="109584" y="606871"/>
                    </a:cubicBezTo>
                    <a:lnTo>
                      <a:pt x="101174" y="606871"/>
                    </a:lnTo>
                    <a:cubicBezTo>
                      <a:pt x="65217" y="606871"/>
                      <a:pt x="36068" y="577722"/>
                      <a:pt x="36068" y="541765"/>
                    </a:cubicBezTo>
                    <a:lnTo>
                      <a:pt x="36068" y="532862"/>
                    </a:lnTo>
                    <a:lnTo>
                      <a:pt x="49129" y="532862"/>
                    </a:lnTo>
                    <a:cubicBezTo>
                      <a:pt x="67107" y="532862"/>
                      <a:pt x="83384" y="525575"/>
                      <a:pt x="95166" y="513793"/>
                    </a:cubicBezTo>
                    <a:close/>
                    <a:moveTo>
                      <a:pt x="463043" y="434766"/>
                    </a:moveTo>
                    <a:lnTo>
                      <a:pt x="467139" y="440841"/>
                    </a:lnTo>
                    <a:cubicBezTo>
                      <a:pt x="469507" y="446439"/>
                      <a:pt x="470816" y="452594"/>
                      <a:pt x="470816" y="459055"/>
                    </a:cubicBezTo>
                    <a:lnTo>
                      <a:pt x="470816" y="520137"/>
                    </a:lnTo>
                    <a:lnTo>
                      <a:pt x="452912" y="516522"/>
                    </a:lnTo>
                    <a:cubicBezTo>
                      <a:pt x="429544" y="506638"/>
                      <a:pt x="413148" y="483500"/>
                      <a:pt x="413148" y="456533"/>
                    </a:cubicBezTo>
                    <a:lnTo>
                      <a:pt x="413148" y="447630"/>
                    </a:lnTo>
                    <a:lnTo>
                      <a:pt x="426209" y="447630"/>
                    </a:lnTo>
                    <a:cubicBezTo>
                      <a:pt x="435198" y="447630"/>
                      <a:pt x="443762" y="445808"/>
                      <a:pt x="451551" y="442514"/>
                    </a:cubicBezTo>
                    <a:close/>
                    <a:moveTo>
                      <a:pt x="45464" y="433748"/>
                    </a:moveTo>
                    <a:lnTo>
                      <a:pt x="58465" y="442513"/>
                    </a:lnTo>
                    <a:cubicBezTo>
                      <a:pt x="66254" y="445808"/>
                      <a:pt x="74818" y="447629"/>
                      <a:pt x="83807" y="447629"/>
                    </a:cubicBezTo>
                    <a:lnTo>
                      <a:pt x="96868" y="447630"/>
                    </a:lnTo>
                    <a:lnTo>
                      <a:pt x="96868" y="456533"/>
                    </a:lnTo>
                    <a:cubicBezTo>
                      <a:pt x="96868" y="492490"/>
                      <a:pt x="67720" y="521639"/>
                      <a:pt x="31762" y="521639"/>
                    </a:cubicBezTo>
                    <a:lnTo>
                      <a:pt x="23353" y="521638"/>
                    </a:lnTo>
                    <a:lnTo>
                      <a:pt x="323" y="516989"/>
                    </a:lnTo>
                    <a:lnTo>
                      <a:pt x="8356" y="477200"/>
                    </a:lnTo>
                    <a:cubicBezTo>
                      <a:pt x="13736" y="464480"/>
                      <a:pt x="21522" y="453024"/>
                      <a:pt x="31143" y="443403"/>
                    </a:cubicBezTo>
                    <a:close/>
                    <a:moveTo>
                      <a:pt x="330826" y="413413"/>
                    </a:moveTo>
                    <a:lnTo>
                      <a:pt x="341038" y="428561"/>
                    </a:lnTo>
                    <a:cubicBezTo>
                      <a:pt x="352820" y="440342"/>
                      <a:pt x="369096" y="447629"/>
                      <a:pt x="387075" y="447629"/>
                    </a:cubicBezTo>
                    <a:lnTo>
                      <a:pt x="400136" y="447630"/>
                    </a:lnTo>
                    <a:lnTo>
                      <a:pt x="400136" y="456533"/>
                    </a:lnTo>
                    <a:cubicBezTo>
                      <a:pt x="400136" y="492490"/>
                      <a:pt x="370987" y="521639"/>
                      <a:pt x="335030" y="521639"/>
                    </a:cubicBezTo>
                    <a:lnTo>
                      <a:pt x="326620" y="521638"/>
                    </a:lnTo>
                    <a:cubicBezTo>
                      <a:pt x="290663" y="521638"/>
                      <a:pt x="261514" y="492490"/>
                      <a:pt x="261514" y="456533"/>
                    </a:cubicBezTo>
                    <a:lnTo>
                      <a:pt x="261514" y="447630"/>
                    </a:lnTo>
                    <a:lnTo>
                      <a:pt x="274575" y="447630"/>
                    </a:lnTo>
                    <a:cubicBezTo>
                      <a:pt x="292554" y="447630"/>
                      <a:pt x="308830" y="440343"/>
                      <a:pt x="320612" y="428561"/>
                    </a:cubicBezTo>
                    <a:close/>
                    <a:moveTo>
                      <a:pt x="179192" y="413413"/>
                    </a:moveTo>
                    <a:lnTo>
                      <a:pt x="189404" y="428561"/>
                    </a:lnTo>
                    <a:cubicBezTo>
                      <a:pt x="201186" y="440342"/>
                      <a:pt x="217462" y="447629"/>
                      <a:pt x="235441" y="447629"/>
                    </a:cubicBezTo>
                    <a:lnTo>
                      <a:pt x="248502" y="447630"/>
                    </a:lnTo>
                    <a:lnTo>
                      <a:pt x="248502" y="456533"/>
                    </a:lnTo>
                    <a:cubicBezTo>
                      <a:pt x="248502" y="492490"/>
                      <a:pt x="219353" y="521639"/>
                      <a:pt x="183396" y="521639"/>
                    </a:cubicBezTo>
                    <a:lnTo>
                      <a:pt x="174986" y="521638"/>
                    </a:lnTo>
                    <a:cubicBezTo>
                      <a:pt x="139029" y="521638"/>
                      <a:pt x="109881" y="492490"/>
                      <a:pt x="109881" y="456533"/>
                    </a:cubicBezTo>
                    <a:lnTo>
                      <a:pt x="109881" y="447630"/>
                    </a:lnTo>
                    <a:lnTo>
                      <a:pt x="122942" y="447630"/>
                    </a:lnTo>
                    <a:cubicBezTo>
                      <a:pt x="140920" y="447630"/>
                      <a:pt x="157197" y="440343"/>
                      <a:pt x="168978" y="428561"/>
                    </a:cubicBezTo>
                    <a:close/>
                    <a:moveTo>
                      <a:pt x="152321" y="361753"/>
                    </a:moveTo>
                    <a:lnTo>
                      <a:pt x="161628" y="363632"/>
                    </a:lnTo>
                    <a:lnTo>
                      <a:pt x="174689" y="363633"/>
                    </a:lnTo>
                    <a:lnTo>
                      <a:pt x="174689" y="372536"/>
                    </a:lnTo>
                    <a:cubicBezTo>
                      <a:pt x="174689" y="408493"/>
                      <a:pt x="145541" y="437642"/>
                      <a:pt x="109584" y="437642"/>
                    </a:cubicBezTo>
                    <a:lnTo>
                      <a:pt x="101174" y="437641"/>
                    </a:lnTo>
                    <a:cubicBezTo>
                      <a:pt x="92185" y="437641"/>
                      <a:pt x="83621" y="435819"/>
                      <a:pt x="75832" y="432525"/>
                    </a:cubicBezTo>
                    <a:lnTo>
                      <a:pt x="61555" y="422899"/>
                    </a:lnTo>
                    <a:lnTo>
                      <a:pt x="64939" y="420617"/>
                    </a:lnTo>
                    <a:cubicBezTo>
                      <a:pt x="77660" y="415236"/>
                      <a:pt x="91646" y="412261"/>
                      <a:pt x="106326" y="412261"/>
                    </a:cubicBezTo>
                    <a:lnTo>
                      <a:pt x="159310" y="412261"/>
                    </a:lnTo>
                    <a:close/>
                    <a:moveTo>
                      <a:pt x="408647" y="329416"/>
                    </a:moveTo>
                    <a:lnTo>
                      <a:pt x="418859" y="344563"/>
                    </a:lnTo>
                    <a:cubicBezTo>
                      <a:pt x="424750" y="350454"/>
                      <a:pt x="431765" y="355222"/>
                      <a:pt x="439554" y="358516"/>
                    </a:cubicBezTo>
                    <a:lnTo>
                      <a:pt x="460987" y="362843"/>
                    </a:lnTo>
                    <a:lnTo>
                      <a:pt x="457508" y="419503"/>
                    </a:lnTo>
                    <a:lnTo>
                      <a:pt x="438193" y="432525"/>
                    </a:lnTo>
                    <a:cubicBezTo>
                      <a:pt x="430404" y="435820"/>
                      <a:pt x="421841" y="437642"/>
                      <a:pt x="412851" y="437642"/>
                    </a:cubicBezTo>
                    <a:lnTo>
                      <a:pt x="404441" y="437641"/>
                    </a:lnTo>
                    <a:cubicBezTo>
                      <a:pt x="368484" y="437641"/>
                      <a:pt x="339336" y="408493"/>
                      <a:pt x="339336" y="372536"/>
                    </a:cubicBezTo>
                    <a:lnTo>
                      <a:pt x="339336" y="363633"/>
                    </a:lnTo>
                    <a:lnTo>
                      <a:pt x="352396" y="363633"/>
                    </a:lnTo>
                    <a:cubicBezTo>
                      <a:pt x="370375" y="363633"/>
                      <a:pt x="386651" y="356346"/>
                      <a:pt x="398433" y="344564"/>
                    </a:cubicBezTo>
                    <a:close/>
                    <a:moveTo>
                      <a:pt x="257013" y="329416"/>
                    </a:moveTo>
                    <a:lnTo>
                      <a:pt x="267225" y="344563"/>
                    </a:lnTo>
                    <a:cubicBezTo>
                      <a:pt x="279007" y="356345"/>
                      <a:pt x="295284" y="363632"/>
                      <a:pt x="313262" y="363632"/>
                    </a:cubicBezTo>
                    <a:lnTo>
                      <a:pt x="326323" y="363633"/>
                    </a:lnTo>
                    <a:lnTo>
                      <a:pt x="326323" y="372536"/>
                    </a:lnTo>
                    <a:cubicBezTo>
                      <a:pt x="326323" y="408493"/>
                      <a:pt x="297174" y="437642"/>
                      <a:pt x="261217" y="437642"/>
                    </a:cubicBezTo>
                    <a:lnTo>
                      <a:pt x="252807" y="437641"/>
                    </a:lnTo>
                    <a:cubicBezTo>
                      <a:pt x="216850" y="437641"/>
                      <a:pt x="187702" y="408493"/>
                      <a:pt x="187702" y="372536"/>
                    </a:cubicBezTo>
                    <a:lnTo>
                      <a:pt x="187702" y="363633"/>
                    </a:lnTo>
                    <a:lnTo>
                      <a:pt x="200763" y="363633"/>
                    </a:lnTo>
                    <a:cubicBezTo>
                      <a:pt x="218741" y="363633"/>
                      <a:pt x="235018" y="356346"/>
                      <a:pt x="246799" y="344564"/>
                    </a:cubicBezTo>
                    <a:close/>
                    <a:moveTo>
                      <a:pt x="467130" y="262781"/>
                    </a:moveTo>
                    <a:lnTo>
                      <a:pt x="461831" y="349093"/>
                    </a:lnTo>
                    <a:lnTo>
                      <a:pt x="452912" y="347293"/>
                    </a:lnTo>
                    <a:cubicBezTo>
                      <a:pt x="429544" y="337409"/>
                      <a:pt x="413148" y="314271"/>
                      <a:pt x="413148" y="287303"/>
                    </a:cubicBezTo>
                    <a:lnTo>
                      <a:pt x="413148" y="278401"/>
                    </a:lnTo>
                    <a:lnTo>
                      <a:pt x="426209" y="278401"/>
                    </a:lnTo>
                    <a:cubicBezTo>
                      <a:pt x="435198" y="278401"/>
                      <a:pt x="443762" y="276579"/>
                      <a:pt x="451551" y="273284"/>
                    </a:cubicBezTo>
                    <a:close/>
                    <a:moveTo>
                      <a:pt x="330826" y="244183"/>
                    </a:moveTo>
                    <a:lnTo>
                      <a:pt x="341038" y="259331"/>
                    </a:lnTo>
                    <a:cubicBezTo>
                      <a:pt x="352820" y="271113"/>
                      <a:pt x="369096" y="278400"/>
                      <a:pt x="387075" y="278400"/>
                    </a:cubicBezTo>
                    <a:lnTo>
                      <a:pt x="400136" y="278401"/>
                    </a:lnTo>
                    <a:lnTo>
                      <a:pt x="400136" y="287304"/>
                    </a:lnTo>
                    <a:cubicBezTo>
                      <a:pt x="400136" y="323261"/>
                      <a:pt x="370987" y="352409"/>
                      <a:pt x="335030" y="352409"/>
                    </a:cubicBezTo>
                    <a:lnTo>
                      <a:pt x="326620" y="352409"/>
                    </a:lnTo>
                    <a:cubicBezTo>
                      <a:pt x="290663" y="352409"/>
                      <a:pt x="261514" y="323260"/>
                      <a:pt x="261514" y="287303"/>
                    </a:cubicBezTo>
                    <a:lnTo>
                      <a:pt x="261514" y="278401"/>
                    </a:lnTo>
                    <a:lnTo>
                      <a:pt x="274575" y="278401"/>
                    </a:lnTo>
                    <a:cubicBezTo>
                      <a:pt x="292554" y="278401"/>
                      <a:pt x="308830" y="271113"/>
                      <a:pt x="320612" y="259332"/>
                    </a:cubicBezTo>
                    <a:close/>
                    <a:moveTo>
                      <a:pt x="179192" y="244183"/>
                    </a:moveTo>
                    <a:lnTo>
                      <a:pt x="189404" y="259331"/>
                    </a:lnTo>
                    <a:cubicBezTo>
                      <a:pt x="201186" y="271113"/>
                      <a:pt x="217462" y="278400"/>
                      <a:pt x="235441" y="278400"/>
                    </a:cubicBezTo>
                    <a:lnTo>
                      <a:pt x="248502" y="278401"/>
                    </a:lnTo>
                    <a:lnTo>
                      <a:pt x="248502" y="287304"/>
                    </a:lnTo>
                    <a:cubicBezTo>
                      <a:pt x="248502" y="323261"/>
                      <a:pt x="219353" y="352409"/>
                      <a:pt x="183396" y="352409"/>
                    </a:cubicBezTo>
                    <a:lnTo>
                      <a:pt x="174986" y="352409"/>
                    </a:lnTo>
                    <a:lnTo>
                      <a:pt x="150340" y="347433"/>
                    </a:lnTo>
                    <a:lnTo>
                      <a:pt x="140303" y="274896"/>
                    </a:lnTo>
                    <a:lnTo>
                      <a:pt x="148284" y="273284"/>
                    </a:lnTo>
                    <a:cubicBezTo>
                      <a:pt x="156073" y="269990"/>
                      <a:pt x="163088" y="265223"/>
                      <a:pt x="168978" y="259332"/>
                    </a:cubicBezTo>
                    <a:close/>
                    <a:moveTo>
                      <a:pt x="127651" y="183464"/>
                    </a:moveTo>
                    <a:lnTo>
                      <a:pt x="136286" y="189287"/>
                    </a:lnTo>
                    <a:cubicBezTo>
                      <a:pt x="144075" y="192581"/>
                      <a:pt x="152639" y="194403"/>
                      <a:pt x="161628" y="194403"/>
                    </a:cubicBezTo>
                    <a:lnTo>
                      <a:pt x="174689" y="194403"/>
                    </a:lnTo>
                    <a:lnTo>
                      <a:pt x="174689" y="203307"/>
                    </a:lnTo>
                    <a:cubicBezTo>
                      <a:pt x="174689" y="221285"/>
                      <a:pt x="167402" y="237561"/>
                      <a:pt x="155620" y="249343"/>
                    </a:cubicBezTo>
                    <a:lnTo>
                      <a:pt x="138376" y="260970"/>
                    </a:lnTo>
                    <a:close/>
                    <a:moveTo>
                      <a:pt x="408647" y="160186"/>
                    </a:moveTo>
                    <a:lnTo>
                      <a:pt x="418859" y="175334"/>
                    </a:lnTo>
                    <a:cubicBezTo>
                      <a:pt x="430641" y="187116"/>
                      <a:pt x="446917" y="194403"/>
                      <a:pt x="464896" y="194403"/>
                    </a:cubicBezTo>
                    <a:lnTo>
                      <a:pt x="471329" y="194403"/>
                    </a:lnTo>
                    <a:lnTo>
                      <a:pt x="468864" y="234547"/>
                    </a:lnTo>
                    <a:lnTo>
                      <a:pt x="458888" y="249343"/>
                    </a:lnTo>
                    <a:cubicBezTo>
                      <a:pt x="447106" y="261125"/>
                      <a:pt x="430830" y="268412"/>
                      <a:pt x="412851" y="268412"/>
                    </a:cubicBezTo>
                    <a:lnTo>
                      <a:pt x="404441" y="268412"/>
                    </a:lnTo>
                    <a:cubicBezTo>
                      <a:pt x="368484" y="268412"/>
                      <a:pt x="339336" y="239263"/>
                      <a:pt x="339336" y="203306"/>
                    </a:cubicBezTo>
                    <a:lnTo>
                      <a:pt x="339336" y="194403"/>
                    </a:lnTo>
                    <a:lnTo>
                      <a:pt x="352396" y="194403"/>
                    </a:lnTo>
                    <a:cubicBezTo>
                      <a:pt x="370375" y="194403"/>
                      <a:pt x="386651" y="187116"/>
                      <a:pt x="398433" y="175335"/>
                    </a:cubicBezTo>
                    <a:close/>
                    <a:moveTo>
                      <a:pt x="257013" y="160186"/>
                    </a:moveTo>
                    <a:lnTo>
                      <a:pt x="267225" y="175334"/>
                    </a:lnTo>
                    <a:cubicBezTo>
                      <a:pt x="279007" y="187116"/>
                      <a:pt x="295284" y="194403"/>
                      <a:pt x="313262" y="194403"/>
                    </a:cubicBezTo>
                    <a:lnTo>
                      <a:pt x="326323" y="194403"/>
                    </a:lnTo>
                    <a:lnTo>
                      <a:pt x="326323" y="203307"/>
                    </a:lnTo>
                    <a:cubicBezTo>
                      <a:pt x="326323" y="239264"/>
                      <a:pt x="297174" y="268412"/>
                      <a:pt x="261217" y="268412"/>
                    </a:cubicBezTo>
                    <a:lnTo>
                      <a:pt x="252807" y="268412"/>
                    </a:lnTo>
                    <a:cubicBezTo>
                      <a:pt x="216850" y="268412"/>
                      <a:pt x="187702" y="239263"/>
                      <a:pt x="187702" y="203306"/>
                    </a:cubicBezTo>
                    <a:lnTo>
                      <a:pt x="187702" y="194403"/>
                    </a:lnTo>
                    <a:lnTo>
                      <a:pt x="200763" y="194403"/>
                    </a:lnTo>
                    <a:cubicBezTo>
                      <a:pt x="218741" y="194403"/>
                      <a:pt x="235018" y="187116"/>
                      <a:pt x="246799" y="175335"/>
                    </a:cubicBezTo>
                    <a:close/>
                    <a:moveTo>
                      <a:pt x="478282" y="81150"/>
                    </a:moveTo>
                    <a:lnTo>
                      <a:pt x="472094" y="181936"/>
                    </a:lnTo>
                    <a:lnTo>
                      <a:pt x="452912" y="178063"/>
                    </a:lnTo>
                    <a:cubicBezTo>
                      <a:pt x="429544" y="168180"/>
                      <a:pt x="413148" y="145042"/>
                      <a:pt x="413148" y="118074"/>
                    </a:cubicBezTo>
                    <a:lnTo>
                      <a:pt x="413148" y="109171"/>
                    </a:lnTo>
                    <a:lnTo>
                      <a:pt x="426209" y="109171"/>
                    </a:lnTo>
                    <a:cubicBezTo>
                      <a:pt x="444188" y="109171"/>
                      <a:pt x="460464" y="101884"/>
                      <a:pt x="472246" y="90102"/>
                    </a:cubicBezTo>
                    <a:close/>
                    <a:moveTo>
                      <a:pt x="330826" y="74954"/>
                    </a:moveTo>
                    <a:lnTo>
                      <a:pt x="341038" y="90102"/>
                    </a:lnTo>
                    <a:cubicBezTo>
                      <a:pt x="352820" y="101883"/>
                      <a:pt x="369096" y="109171"/>
                      <a:pt x="387075" y="109171"/>
                    </a:cubicBezTo>
                    <a:lnTo>
                      <a:pt x="400136" y="109171"/>
                    </a:lnTo>
                    <a:lnTo>
                      <a:pt x="400136" y="118074"/>
                    </a:lnTo>
                    <a:cubicBezTo>
                      <a:pt x="400136" y="154031"/>
                      <a:pt x="370987" y="183180"/>
                      <a:pt x="335030" y="183180"/>
                    </a:cubicBezTo>
                    <a:lnTo>
                      <a:pt x="326620" y="183179"/>
                    </a:lnTo>
                    <a:cubicBezTo>
                      <a:pt x="290663" y="183179"/>
                      <a:pt x="261514" y="154031"/>
                      <a:pt x="261514" y="118074"/>
                    </a:cubicBezTo>
                    <a:lnTo>
                      <a:pt x="261514" y="109171"/>
                    </a:lnTo>
                    <a:lnTo>
                      <a:pt x="274575" y="109171"/>
                    </a:lnTo>
                    <a:cubicBezTo>
                      <a:pt x="292554" y="109171"/>
                      <a:pt x="308830" y="101884"/>
                      <a:pt x="320612" y="90102"/>
                    </a:cubicBezTo>
                    <a:close/>
                    <a:moveTo>
                      <a:pt x="179192" y="74954"/>
                    </a:moveTo>
                    <a:lnTo>
                      <a:pt x="189404" y="90102"/>
                    </a:lnTo>
                    <a:cubicBezTo>
                      <a:pt x="201186" y="101883"/>
                      <a:pt x="217462" y="109171"/>
                      <a:pt x="235441" y="109171"/>
                    </a:cubicBezTo>
                    <a:lnTo>
                      <a:pt x="248502" y="109171"/>
                    </a:lnTo>
                    <a:lnTo>
                      <a:pt x="248502" y="118074"/>
                    </a:lnTo>
                    <a:cubicBezTo>
                      <a:pt x="248502" y="154031"/>
                      <a:pt x="219353" y="183180"/>
                      <a:pt x="183396" y="183180"/>
                    </a:cubicBezTo>
                    <a:lnTo>
                      <a:pt x="174986" y="183179"/>
                    </a:lnTo>
                    <a:cubicBezTo>
                      <a:pt x="157008" y="183179"/>
                      <a:pt x="140731" y="175892"/>
                      <a:pt x="128950" y="164111"/>
                    </a:cubicBezTo>
                    <a:lnTo>
                      <a:pt x="123946" y="156689"/>
                    </a:lnTo>
                    <a:lnTo>
                      <a:pt x="117371" y="109171"/>
                    </a:lnTo>
                    <a:lnTo>
                      <a:pt x="122942" y="109171"/>
                    </a:lnTo>
                    <a:cubicBezTo>
                      <a:pt x="140920" y="109171"/>
                      <a:pt x="157197" y="101884"/>
                      <a:pt x="168978" y="90102"/>
                    </a:cubicBezTo>
                    <a:close/>
                    <a:moveTo>
                      <a:pt x="439809" y="0"/>
                    </a:moveTo>
                    <a:lnTo>
                      <a:pt x="483264" y="0"/>
                    </a:lnTo>
                    <a:lnTo>
                      <a:pt x="482408" y="13950"/>
                    </a:lnTo>
                    <a:lnTo>
                      <a:pt x="478254" y="13950"/>
                    </a:lnTo>
                    <a:cubicBezTo>
                      <a:pt x="469264" y="13950"/>
                      <a:pt x="460701" y="12128"/>
                      <a:pt x="452912" y="8834"/>
                    </a:cubicBezTo>
                    <a:close/>
                    <a:moveTo>
                      <a:pt x="402549" y="0"/>
                    </a:moveTo>
                    <a:lnTo>
                      <a:pt x="414744" y="0"/>
                    </a:lnTo>
                    <a:lnTo>
                      <a:pt x="418859" y="6105"/>
                    </a:lnTo>
                    <a:cubicBezTo>
                      <a:pt x="430641" y="17886"/>
                      <a:pt x="446917" y="25174"/>
                      <a:pt x="464896" y="25174"/>
                    </a:cubicBezTo>
                    <a:lnTo>
                      <a:pt x="477957" y="25174"/>
                    </a:lnTo>
                    <a:lnTo>
                      <a:pt x="477957" y="34077"/>
                    </a:lnTo>
                    <a:cubicBezTo>
                      <a:pt x="477957" y="70034"/>
                      <a:pt x="448808" y="99183"/>
                      <a:pt x="412851" y="99183"/>
                    </a:cubicBezTo>
                    <a:lnTo>
                      <a:pt x="404441" y="99182"/>
                    </a:lnTo>
                    <a:cubicBezTo>
                      <a:pt x="368484" y="99182"/>
                      <a:pt x="339336" y="70034"/>
                      <a:pt x="339336" y="34077"/>
                    </a:cubicBezTo>
                    <a:lnTo>
                      <a:pt x="339336" y="25174"/>
                    </a:lnTo>
                    <a:lnTo>
                      <a:pt x="352396" y="25174"/>
                    </a:lnTo>
                    <a:cubicBezTo>
                      <a:pt x="370375" y="25174"/>
                      <a:pt x="386651" y="17887"/>
                      <a:pt x="398433" y="6105"/>
                    </a:cubicBezTo>
                    <a:close/>
                    <a:moveTo>
                      <a:pt x="288176" y="0"/>
                    </a:moveTo>
                    <a:lnTo>
                      <a:pt x="373475" y="0"/>
                    </a:lnTo>
                    <a:lnTo>
                      <a:pt x="360372" y="8834"/>
                    </a:lnTo>
                    <a:cubicBezTo>
                      <a:pt x="352583" y="12129"/>
                      <a:pt x="344020" y="13951"/>
                      <a:pt x="335030" y="13951"/>
                    </a:cubicBezTo>
                    <a:lnTo>
                      <a:pt x="326620" y="13950"/>
                    </a:lnTo>
                    <a:cubicBezTo>
                      <a:pt x="317631" y="13950"/>
                      <a:pt x="309067" y="12128"/>
                      <a:pt x="301278" y="8834"/>
                    </a:cubicBezTo>
                    <a:close/>
                    <a:moveTo>
                      <a:pt x="250915" y="0"/>
                    </a:moveTo>
                    <a:lnTo>
                      <a:pt x="263110" y="0"/>
                    </a:lnTo>
                    <a:lnTo>
                      <a:pt x="267225" y="6105"/>
                    </a:lnTo>
                    <a:cubicBezTo>
                      <a:pt x="279007" y="17886"/>
                      <a:pt x="295284" y="25174"/>
                      <a:pt x="313262" y="25174"/>
                    </a:cubicBezTo>
                    <a:lnTo>
                      <a:pt x="326323" y="25174"/>
                    </a:lnTo>
                    <a:lnTo>
                      <a:pt x="326323" y="34077"/>
                    </a:lnTo>
                    <a:cubicBezTo>
                      <a:pt x="326323" y="70034"/>
                      <a:pt x="297174" y="99183"/>
                      <a:pt x="261217" y="99183"/>
                    </a:cubicBezTo>
                    <a:lnTo>
                      <a:pt x="252807" y="99182"/>
                    </a:lnTo>
                    <a:cubicBezTo>
                      <a:pt x="216850" y="99182"/>
                      <a:pt x="187702" y="70034"/>
                      <a:pt x="187702" y="34077"/>
                    </a:cubicBezTo>
                    <a:lnTo>
                      <a:pt x="187702" y="25174"/>
                    </a:lnTo>
                    <a:lnTo>
                      <a:pt x="200763" y="25174"/>
                    </a:lnTo>
                    <a:cubicBezTo>
                      <a:pt x="218741" y="25174"/>
                      <a:pt x="235018" y="17887"/>
                      <a:pt x="246799" y="6105"/>
                    </a:cubicBezTo>
                    <a:close/>
                    <a:moveTo>
                      <a:pt x="136542" y="0"/>
                    </a:moveTo>
                    <a:lnTo>
                      <a:pt x="221841" y="0"/>
                    </a:lnTo>
                    <a:lnTo>
                      <a:pt x="208738" y="8834"/>
                    </a:lnTo>
                    <a:cubicBezTo>
                      <a:pt x="200949" y="12129"/>
                      <a:pt x="192386" y="13951"/>
                      <a:pt x="183396" y="13951"/>
                    </a:cubicBezTo>
                    <a:lnTo>
                      <a:pt x="174986" y="13950"/>
                    </a:lnTo>
                    <a:cubicBezTo>
                      <a:pt x="165997" y="13950"/>
                      <a:pt x="157433" y="12128"/>
                      <a:pt x="149644" y="8834"/>
                    </a:cubicBezTo>
                    <a:close/>
                    <a:moveTo>
                      <a:pt x="102264" y="0"/>
                    </a:moveTo>
                    <a:lnTo>
                      <a:pt x="111476" y="0"/>
                    </a:lnTo>
                    <a:lnTo>
                      <a:pt x="115592" y="6105"/>
                    </a:lnTo>
                    <a:cubicBezTo>
                      <a:pt x="127374" y="17886"/>
                      <a:pt x="143650" y="25174"/>
                      <a:pt x="161628" y="25174"/>
                    </a:cubicBezTo>
                    <a:lnTo>
                      <a:pt x="174689" y="25174"/>
                    </a:lnTo>
                    <a:lnTo>
                      <a:pt x="174689" y="34077"/>
                    </a:lnTo>
                    <a:cubicBezTo>
                      <a:pt x="174689" y="61045"/>
                      <a:pt x="158293" y="84183"/>
                      <a:pt x="134926" y="94067"/>
                    </a:cubicBezTo>
                    <a:lnTo>
                      <a:pt x="115814" y="97925"/>
                    </a:ln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四角形: 角を丸くする 565">
                <a:extLst>
                  <a:ext uri="{FF2B5EF4-FFF2-40B4-BE49-F238E27FC236}">
                    <a16:creationId xmlns:a16="http://schemas.microsoft.com/office/drawing/2014/main" id="{86D4ACB0-4DCF-4668-A0BC-348DB094C266}"/>
                  </a:ext>
                </a:extLst>
              </p:cNvPr>
              <p:cNvSpPr/>
              <p:nvPr/>
            </p:nvSpPr>
            <p:spPr>
              <a:xfrm>
                <a:off x="5432491" y="2673350"/>
                <a:ext cx="399918" cy="1143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3" name="台形 472">
              <a:extLst>
                <a:ext uri="{FF2B5EF4-FFF2-40B4-BE49-F238E27FC236}">
                  <a16:creationId xmlns:a16="http://schemas.microsoft.com/office/drawing/2014/main" id="{BFFA1F82-19E6-4E69-9D73-0C18C6D127F2}"/>
                </a:ext>
              </a:extLst>
            </p:cNvPr>
            <p:cNvSpPr/>
            <p:nvPr/>
          </p:nvSpPr>
          <p:spPr>
            <a:xfrm>
              <a:off x="2284926" y="8505690"/>
              <a:ext cx="387530" cy="317500"/>
            </a:xfrm>
            <a:prstGeom prst="trapezoid">
              <a:avLst>
                <a:gd name="adj" fmla="val 15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楕円 473">
              <a:extLst>
                <a:ext uri="{FF2B5EF4-FFF2-40B4-BE49-F238E27FC236}">
                  <a16:creationId xmlns:a16="http://schemas.microsoft.com/office/drawing/2014/main" id="{5C256DFF-B2B2-48D6-AE84-2138E8AA406F}"/>
                </a:ext>
              </a:extLst>
            </p:cNvPr>
            <p:cNvSpPr/>
            <p:nvPr/>
          </p:nvSpPr>
          <p:spPr>
            <a:xfrm>
              <a:off x="1435338" y="6487159"/>
              <a:ext cx="2086706" cy="21717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台形 474">
              <a:extLst>
                <a:ext uri="{FF2B5EF4-FFF2-40B4-BE49-F238E27FC236}">
                  <a16:creationId xmlns:a16="http://schemas.microsoft.com/office/drawing/2014/main" id="{87E398F8-88F3-4135-A702-D382256B831F}"/>
                </a:ext>
              </a:extLst>
            </p:cNvPr>
            <p:cNvSpPr/>
            <p:nvPr/>
          </p:nvSpPr>
          <p:spPr>
            <a:xfrm>
              <a:off x="1695646" y="9655622"/>
              <a:ext cx="1566090" cy="992189"/>
            </a:xfrm>
            <a:prstGeom prst="trapezoid">
              <a:avLst>
                <a:gd name="adj" fmla="val 19240"/>
              </a:avLst>
            </a:prstGeom>
            <a:pattFill prst="dkVert">
              <a:fgClr>
                <a:srgbClr val="00B0F0"/>
              </a:fgClr>
              <a:bgClr>
                <a:schemeClr val="accent5">
                  <a:lumMod val="40000"/>
                  <a:lumOff val="6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9DA6731D-6829-401B-8BDF-5F29C46AC352}"/>
                </a:ext>
              </a:extLst>
            </p:cNvPr>
            <p:cNvSpPr/>
            <p:nvPr/>
          </p:nvSpPr>
          <p:spPr>
            <a:xfrm>
              <a:off x="1659134" y="10451708"/>
              <a:ext cx="1639116" cy="288841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66091" h="288841">
                  <a:moveTo>
                    <a:pt x="31103" y="0"/>
                  </a:moveTo>
                  <a:lnTo>
                    <a:pt x="1534987" y="0"/>
                  </a:lnTo>
                  <a:lnTo>
                    <a:pt x="1566091" y="130174"/>
                  </a:lnTo>
                  <a:lnTo>
                    <a:pt x="1566091" y="209508"/>
                  </a:lnTo>
                  <a:cubicBezTo>
                    <a:pt x="1566091" y="253323"/>
                    <a:pt x="1530573" y="288841"/>
                    <a:pt x="1486758" y="288841"/>
                  </a:cubicBezTo>
                  <a:lnTo>
                    <a:pt x="1476509" y="288841"/>
                  </a:lnTo>
                  <a:cubicBezTo>
                    <a:pt x="1454602" y="288841"/>
                    <a:pt x="1434769" y="279961"/>
                    <a:pt x="1420412" y="265605"/>
                  </a:cubicBezTo>
                  <a:lnTo>
                    <a:pt x="1411776" y="252796"/>
                  </a:lnTo>
                  <a:lnTo>
                    <a:pt x="1403140" y="265605"/>
                  </a:lnTo>
                  <a:cubicBezTo>
                    <a:pt x="1388783" y="279962"/>
                    <a:pt x="1368950" y="288841"/>
                    <a:pt x="1347042" y="288841"/>
                  </a:cubicBezTo>
                  <a:lnTo>
                    <a:pt x="1336794" y="288841"/>
                  </a:lnTo>
                  <a:cubicBezTo>
                    <a:pt x="1314887" y="288841"/>
                    <a:pt x="1295053" y="279961"/>
                    <a:pt x="1280696" y="265605"/>
                  </a:cubicBezTo>
                  <a:lnTo>
                    <a:pt x="1272059" y="252794"/>
                  </a:lnTo>
                  <a:lnTo>
                    <a:pt x="1263422" y="265605"/>
                  </a:lnTo>
                  <a:cubicBezTo>
                    <a:pt x="1249065" y="279962"/>
                    <a:pt x="1229232" y="288841"/>
                    <a:pt x="1207325" y="288841"/>
                  </a:cubicBezTo>
                  <a:lnTo>
                    <a:pt x="1197076" y="288841"/>
                  </a:lnTo>
                  <a:cubicBezTo>
                    <a:pt x="1175169" y="288841"/>
                    <a:pt x="1155336" y="279961"/>
                    <a:pt x="1140979" y="265605"/>
                  </a:cubicBezTo>
                  <a:lnTo>
                    <a:pt x="1132342" y="252794"/>
                  </a:lnTo>
                  <a:lnTo>
                    <a:pt x="1123704" y="265605"/>
                  </a:lnTo>
                  <a:cubicBezTo>
                    <a:pt x="1109348" y="279962"/>
                    <a:pt x="1089514" y="288841"/>
                    <a:pt x="1067607" y="288841"/>
                  </a:cubicBezTo>
                  <a:lnTo>
                    <a:pt x="1057359" y="288841"/>
                  </a:lnTo>
                  <a:cubicBezTo>
                    <a:pt x="1035451" y="288841"/>
                    <a:pt x="1015618" y="279961"/>
                    <a:pt x="1001261" y="265605"/>
                  </a:cubicBezTo>
                  <a:lnTo>
                    <a:pt x="992624" y="252794"/>
                  </a:lnTo>
                  <a:lnTo>
                    <a:pt x="983986" y="265605"/>
                  </a:lnTo>
                  <a:cubicBezTo>
                    <a:pt x="969630" y="279962"/>
                    <a:pt x="949797" y="288841"/>
                    <a:pt x="927889" y="288841"/>
                  </a:cubicBezTo>
                  <a:lnTo>
                    <a:pt x="917641" y="288841"/>
                  </a:lnTo>
                  <a:cubicBezTo>
                    <a:pt x="895733" y="288841"/>
                    <a:pt x="875900" y="279961"/>
                    <a:pt x="861543" y="265605"/>
                  </a:cubicBezTo>
                  <a:lnTo>
                    <a:pt x="852906" y="252794"/>
                  </a:lnTo>
                  <a:lnTo>
                    <a:pt x="844268" y="265605"/>
                  </a:lnTo>
                  <a:cubicBezTo>
                    <a:pt x="829912" y="279962"/>
                    <a:pt x="810079" y="288841"/>
                    <a:pt x="788171" y="288841"/>
                  </a:cubicBezTo>
                  <a:lnTo>
                    <a:pt x="777923" y="288841"/>
                  </a:lnTo>
                  <a:cubicBezTo>
                    <a:pt x="756016" y="288841"/>
                    <a:pt x="736182" y="279961"/>
                    <a:pt x="721826" y="265605"/>
                  </a:cubicBezTo>
                  <a:lnTo>
                    <a:pt x="713188" y="252794"/>
                  </a:lnTo>
                  <a:lnTo>
                    <a:pt x="704551" y="265605"/>
                  </a:lnTo>
                  <a:cubicBezTo>
                    <a:pt x="690195" y="279962"/>
                    <a:pt x="670361" y="288841"/>
                    <a:pt x="648454" y="288841"/>
                  </a:cubicBezTo>
                  <a:lnTo>
                    <a:pt x="638205" y="288841"/>
                  </a:lnTo>
                  <a:cubicBezTo>
                    <a:pt x="616298" y="288841"/>
                    <a:pt x="596465" y="279961"/>
                    <a:pt x="582108" y="265605"/>
                  </a:cubicBezTo>
                  <a:lnTo>
                    <a:pt x="573471" y="252794"/>
                  </a:lnTo>
                  <a:lnTo>
                    <a:pt x="564833" y="265605"/>
                  </a:lnTo>
                  <a:cubicBezTo>
                    <a:pt x="550477" y="279962"/>
                    <a:pt x="530643" y="288841"/>
                    <a:pt x="508736" y="288841"/>
                  </a:cubicBezTo>
                  <a:lnTo>
                    <a:pt x="498488" y="288841"/>
                  </a:lnTo>
                  <a:cubicBezTo>
                    <a:pt x="476580" y="288841"/>
                    <a:pt x="456747" y="279961"/>
                    <a:pt x="442390" y="265605"/>
                  </a:cubicBezTo>
                  <a:lnTo>
                    <a:pt x="433753" y="252794"/>
                  </a:lnTo>
                  <a:lnTo>
                    <a:pt x="425115" y="265605"/>
                  </a:lnTo>
                  <a:cubicBezTo>
                    <a:pt x="410759" y="279962"/>
                    <a:pt x="390926" y="288841"/>
                    <a:pt x="369018" y="288841"/>
                  </a:cubicBezTo>
                  <a:lnTo>
                    <a:pt x="358770" y="288841"/>
                  </a:lnTo>
                  <a:cubicBezTo>
                    <a:pt x="336863" y="288841"/>
                    <a:pt x="317029" y="279961"/>
                    <a:pt x="302672" y="265605"/>
                  </a:cubicBezTo>
                  <a:lnTo>
                    <a:pt x="294035" y="252794"/>
                  </a:lnTo>
                  <a:lnTo>
                    <a:pt x="285398" y="265605"/>
                  </a:lnTo>
                  <a:cubicBezTo>
                    <a:pt x="271041" y="279962"/>
                    <a:pt x="251208" y="288841"/>
                    <a:pt x="229301" y="288841"/>
                  </a:cubicBezTo>
                  <a:lnTo>
                    <a:pt x="219052" y="288841"/>
                  </a:lnTo>
                  <a:cubicBezTo>
                    <a:pt x="197145" y="288841"/>
                    <a:pt x="177312" y="279961"/>
                    <a:pt x="162955" y="265605"/>
                  </a:cubicBezTo>
                  <a:lnTo>
                    <a:pt x="154318" y="252794"/>
                  </a:lnTo>
                  <a:lnTo>
                    <a:pt x="145680" y="265605"/>
                  </a:lnTo>
                  <a:cubicBezTo>
                    <a:pt x="131324" y="279962"/>
                    <a:pt x="111490" y="288841"/>
                    <a:pt x="89583" y="288841"/>
                  </a:cubicBezTo>
                  <a:lnTo>
                    <a:pt x="79335" y="288841"/>
                  </a:lnTo>
                  <a:cubicBezTo>
                    <a:pt x="35520" y="288841"/>
                    <a:pt x="1" y="253322"/>
                    <a:pt x="1" y="209507"/>
                  </a:cubicBezTo>
                  <a:lnTo>
                    <a:pt x="1" y="161659"/>
                  </a:lnTo>
                  <a:lnTo>
                    <a:pt x="0" y="161659"/>
                  </a:lnTo>
                  <a:cubicBezTo>
                    <a:pt x="0" y="161657"/>
                    <a:pt x="1" y="161656"/>
                    <a:pt x="1" y="161654"/>
                  </a:cubicBezTo>
                  <a:lnTo>
                    <a:pt x="1" y="130174"/>
                  </a:lnTo>
                  <a:lnTo>
                    <a:pt x="31103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98E9E06C-EE13-484A-9CF7-8D80445C95E1}"/>
                </a:ext>
              </a:extLst>
            </p:cNvPr>
            <p:cNvSpPr/>
            <p:nvPr/>
          </p:nvSpPr>
          <p:spPr>
            <a:xfrm>
              <a:off x="1673424" y="10267344"/>
              <a:ext cx="1610537" cy="301618"/>
            </a:xfrm>
            <a:custGeom>
              <a:avLst/>
              <a:gdLst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6058 w 1566091"/>
                <a:gd name="connsiteY62" fmla="*/ 130174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0033 w 1566091"/>
                <a:gd name="connsiteY2" fmla="*/ 130174 h 288841"/>
                <a:gd name="connsiteX3" fmla="*/ 1566091 w 1566091"/>
                <a:gd name="connsiteY3" fmla="*/ 130174 h 288841"/>
                <a:gd name="connsiteX4" fmla="*/ 1566091 w 1566091"/>
                <a:gd name="connsiteY4" fmla="*/ 209508 h 288841"/>
                <a:gd name="connsiteX5" fmla="*/ 1486758 w 1566091"/>
                <a:gd name="connsiteY5" fmla="*/ 288841 h 288841"/>
                <a:gd name="connsiteX6" fmla="*/ 1476509 w 1566091"/>
                <a:gd name="connsiteY6" fmla="*/ 288841 h 288841"/>
                <a:gd name="connsiteX7" fmla="*/ 1420412 w 1566091"/>
                <a:gd name="connsiteY7" fmla="*/ 265605 h 288841"/>
                <a:gd name="connsiteX8" fmla="*/ 1411776 w 1566091"/>
                <a:gd name="connsiteY8" fmla="*/ 252796 h 288841"/>
                <a:gd name="connsiteX9" fmla="*/ 1403140 w 1566091"/>
                <a:gd name="connsiteY9" fmla="*/ 265605 h 288841"/>
                <a:gd name="connsiteX10" fmla="*/ 1347042 w 1566091"/>
                <a:gd name="connsiteY10" fmla="*/ 288841 h 288841"/>
                <a:gd name="connsiteX11" fmla="*/ 1336794 w 1566091"/>
                <a:gd name="connsiteY11" fmla="*/ 288841 h 288841"/>
                <a:gd name="connsiteX12" fmla="*/ 1280696 w 1566091"/>
                <a:gd name="connsiteY12" fmla="*/ 265605 h 288841"/>
                <a:gd name="connsiteX13" fmla="*/ 1272059 w 1566091"/>
                <a:gd name="connsiteY13" fmla="*/ 252794 h 288841"/>
                <a:gd name="connsiteX14" fmla="*/ 1263422 w 1566091"/>
                <a:gd name="connsiteY14" fmla="*/ 265605 h 288841"/>
                <a:gd name="connsiteX15" fmla="*/ 1207325 w 1566091"/>
                <a:gd name="connsiteY15" fmla="*/ 288841 h 288841"/>
                <a:gd name="connsiteX16" fmla="*/ 1197076 w 1566091"/>
                <a:gd name="connsiteY16" fmla="*/ 288841 h 288841"/>
                <a:gd name="connsiteX17" fmla="*/ 1140979 w 1566091"/>
                <a:gd name="connsiteY17" fmla="*/ 265605 h 288841"/>
                <a:gd name="connsiteX18" fmla="*/ 1132342 w 1566091"/>
                <a:gd name="connsiteY18" fmla="*/ 252794 h 288841"/>
                <a:gd name="connsiteX19" fmla="*/ 1123704 w 1566091"/>
                <a:gd name="connsiteY19" fmla="*/ 265605 h 288841"/>
                <a:gd name="connsiteX20" fmla="*/ 1067607 w 1566091"/>
                <a:gd name="connsiteY20" fmla="*/ 288841 h 288841"/>
                <a:gd name="connsiteX21" fmla="*/ 1057359 w 1566091"/>
                <a:gd name="connsiteY21" fmla="*/ 288841 h 288841"/>
                <a:gd name="connsiteX22" fmla="*/ 1001261 w 1566091"/>
                <a:gd name="connsiteY22" fmla="*/ 265605 h 288841"/>
                <a:gd name="connsiteX23" fmla="*/ 992624 w 1566091"/>
                <a:gd name="connsiteY23" fmla="*/ 252794 h 288841"/>
                <a:gd name="connsiteX24" fmla="*/ 983986 w 1566091"/>
                <a:gd name="connsiteY24" fmla="*/ 265605 h 288841"/>
                <a:gd name="connsiteX25" fmla="*/ 927889 w 1566091"/>
                <a:gd name="connsiteY25" fmla="*/ 288841 h 288841"/>
                <a:gd name="connsiteX26" fmla="*/ 917641 w 1566091"/>
                <a:gd name="connsiteY26" fmla="*/ 288841 h 288841"/>
                <a:gd name="connsiteX27" fmla="*/ 861543 w 1566091"/>
                <a:gd name="connsiteY27" fmla="*/ 265605 h 288841"/>
                <a:gd name="connsiteX28" fmla="*/ 852906 w 1566091"/>
                <a:gd name="connsiteY28" fmla="*/ 252794 h 288841"/>
                <a:gd name="connsiteX29" fmla="*/ 844268 w 1566091"/>
                <a:gd name="connsiteY29" fmla="*/ 265605 h 288841"/>
                <a:gd name="connsiteX30" fmla="*/ 788171 w 1566091"/>
                <a:gd name="connsiteY30" fmla="*/ 288841 h 288841"/>
                <a:gd name="connsiteX31" fmla="*/ 777923 w 1566091"/>
                <a:gd name="connsiteY31" fmla="*/ 288841 h 288841"/>
                <a:gd name="connsiteX32" fmla="*/ 721826 w 1566091"/>
                <a:gd name="connsiteY32" fmla="*/ 265605 h 288841"/>
                <a:gd name="connsiteX33" fmla="*/ 713188 w 1566091"/>
                <a:gd name="connsiteY33" fmla="*/ 252794 h 288841"/>
                <a:gd name="connsiteX34" fmla="*/ 704551 w 1566091"/>
                <a:gd name="connsiteY34" fmla="*/ 265605 h 288841"/>
                <a:gd name="connsiteX35" fmla="*/ 648454 w 1566091"/>
                <a:gd name="connsiteY35" fmla="*/ 288841 h 288841"/>
                <a:gd name="connsiteX36" fmla="*/ 638205 w 1566091"/>
                <a:gd name="connsiteY36" fmla="*/ 288841 h 288841"/>
                <a:gd name="connsiteX37" fmla="*/ 582108 w 1566091"/>
                <a:gd name="connsiteY37" fmla="*/ 265605 h 288841"/>
                <a:gd name="connsiteX38" fmla="*/ 573471 w 1566091"/>
                <a:gd name="connsiteY38" fmla="*/ 252794 h 288841"/>
                <a:gd name="connsiteX39" fmla="*/ 564833 w 1566091"/>
                <a:gd name="connsiteY39" fmla="*/ 265605 h 288841"/>
                <a:gd name="connsiteX40" fmla="*/ 508736 w 1566091"/>
                <a:gd name="connsiteY40" fmla="*/ 288841 h 288841"/>
                <a:gd name="connsiteX41" fmla="*/ 498488 w 1566091"/>
                <a:gd name="connsiteY41" fmla="*/ 288841 h 288841"/>
                <a:gd name="connsiteX42" fmla="*/ 442390 w 1566091"/>
                <a:gd name="connsiteY42" fmla="*/ 265605 h 288841"/>
                <a:gd name="connsiteX43" fmla="*/ 433753 w 1566091"/>
                <a:gd name="connsiteY43" fmla="*/ 252794 h 288841"/>
                <a:gd name="connsiteX44" fmla="*/ 425115 w 1566091"/>
                <a:gd name="connsiteY44" fmla="*/ 265605 h 288841"/>
                <a:gd name="connsiteX45" fmla="*/ 369018 w 1566091"/>
                <a:gd name="connsiteY45" fmla="*/ 288841 h 288841"/>
                <a:gd name="connsiteX46" fmla="*/ 358770 w 1566091"/>
                <a:gd name="connsiteY46" fmla="*/ 288841 h 288841"/>
                <a:gd name="connsiteX47" fmla="*/ 302672 w 1566091"/>
                <a:gd name="connsiteY47" fmla="*/ 265605 h 288841"/>
                <a:gd name="connsiteX48" fmla="*/ 294035 w 1566091"/>
                <a:gd name="connsiteY48" fmla="*/ 252794 h 288841"/>
                <a:gd name="connsiteX49" fmla="*/ 285398 w 1566091"/>
                <a:gd name="connsiteY49" fmla="*/ 265605 h 288841"/>
                <a:gd name="connsiteX50" fmla="*/ 229301 w 1566091"/>
                <a:gd name="connsiteY50" fmla="*/ 288841 h 288841"/>
                <a:gd name="connsiteX51" fmla="*/ 219052 w 1566091"/>
                <a:gd name="connsiteY51" fmla="*/ 288841 h 288841"/>
                <a:gd name="connsiteX52" fmla="*/ 162955 w 1566091"/>
                <a:gd name="connsiteY52" fmla="*/ 265605 h 288841"/>
                <a:gd name="connsiteX53" fmla="*/ 154318 w 1566091"/>
                <a:gd name="connsiteY53" fmla="*/ 252794 h 288841"/>
                <a:gd name="connsiteX54" fmla="*/ 145680 w 1566091"/>
                <a:gd name="connsiteY54" fmla="*/ 265605 h 288841"/>
                <a:gd name="connsiteX55" fmla="*/ 89583 w 1566091"/>
                <a:gd name="connsiteY55" fmla="*/ 288841 h 288841"/>
                <a:gd name="connsiteX56" fmla="*/ 79335 w 1566091"/>
                <a:gd name="connsiteY56" fmla="*/ 288841 h 288841"/>
                <a:gd name="connsiteX57" fmla="*/ 1 w 1566091"/>
                <a:gd name="connsiteY57" fmla="*/ 209507 h 288841"/>
                <a:gd name="connsiteX58" fmla="*/ 1 w 1566091"/>
                <a:gd name="connsiteY58" fmla="*/ 161659 h 288841"/>
                <a:gd name="connsiteX59" fmla="*/ 0 w 1566091"/>
                <a:gd name="connsiteY59" fmla="*/ 161659 h 288841"/>
                <a:gd name="connsiteX60" fmla="*/ 1 w 1566091"/>
                <a:gd name="connsiteY60" fmla="*/ 161654 h 288841"/>
                <a:gd name="connsiteX61" fmla="*/ 1 w 1566091"/>
                <a:gd name="connsiteY61" fmla="*/ 130174 h 288841"/>
                <a:gd name="connsiteX62" fmla="*/ 31103 w 1566091"/>
                <a:gd name="connsiteY62" fmla="*/ 0 h 288841"/>
                <a:gd name="connsiteX0" fmla="*/ 31103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31103 w 1566091"/>
                <a:gd name="connsiteY61" fmla="*/ 0 h 288841"/>
                <a:gd name="connsiteX0" fmla="*/ 88991 w 1566091"/>
                <a:gd name="connsiteY0" fmla="*/ 0 h 288841"/>
                <a:gd name="connsiteX1" fmla="*/ 1534987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0 h 288841"/>
                <a:gd name="connsiteX1" fmla="*/ 1479414 w 1566091"/>
                <a:gd name="connsiteY1" fmla="*/ 0 h 288841"/>
                <a:gd name="connsiteX2" fmla="*/ 1566091 w 1566091"/>
                <a:gd name="connsiteY2" fmla="*/ 130174 h 288841"/>
                <a:gd name="connsiteX3" fmla="*/ 1566091 w 1566091"/>
                <a:gd name="connsiteY3" fmla="*/ 209508 h 288841"/>
                <a:gd name="connsiteX4" fmla="*/ 1486758 w 1566091"/>
                <a:gd name="connsiteY4" fmla="*/ 288841 h 288841"/>
                <a:gd name="connsiteX5" fmla="*/ 1476509 w 1566091"/>
                <a:gd name="connsiteY5" fmla="*/ 288841 h 288841"/>
                <a:gd name="connsiteX6" fmla="*/ 1420412 w 1566091"/>
                <a:gd name="connsiteY6" fmla="*/ 265605 h 288841"/>
                <a:gd name="connsiteX7" fmla="*/ 1411776 w 1566091"/>
                <a:gd name="connsiteY7" fmla="*/ 252796 h 288841"/>
                <a:gd name="connsiteX8" fmla="*/ 1403140 w 1566091"/>
                <a:gd name="connsiteY8" fmla="*/ 265605 h 288841"/>
                <a:gd name="connsiteX9" fmla="*/ 1347042 w 1566091"/>
                <a:gd name="connsiteY9" fmla="*/ 288841 h 288841"/>
                <a:gd name="connsiteX10" fmla="*/ 1336794 w 1566091"/>
                <a:gd name="connsiteY10" fmla="*/ 288841 h 288841"/>
                <a:gd name="connsiteX11" fmla="*/ 1280696 w 1566091"/>
                <a:gd name="connsiteY11" fmla="*/ 265605 h 288841"/>
                <a:gd name="connsiteX12" fmla="*/ 1272059 w 1566091"/>
                <a:gd name="connsiteY12" fmla="*/ 252794 h 288841"/>
                <a:gd name="connsiteX13" fmla="*/ 1263422 w 1566091"/>
                <a:gd name="connsiteY13" fmla="*/ 265605 h 288841"/>
                <a:gd name="connsiteX14" fmla="*/ 1207325 w 1566091"/>
                <a:gd name="connsiteY14" fmla="*/ 288841 h 288841"/>
                <a:gd name="connsiteX15" fmla="*/ 1197076 w 1566091"/>
                <a:gd name="connsiteY15" fmla="*/ 288841 h 288841"/>
                <a:gd name="connsiteX16" fmla="*/ 1140979 w 1566091"/>
                <a:gd name="connsiteY16" fmla="*/ 265605 h 288841"/>
                <a:gd name="connsiteX17" fmla="*/ 1132342 w 1566091"/>
                <a:gd name="connsiteY17" fmla="*/ 252794 h 288841"/>
                <a:gd name="connsiteX18" fmla="*/ 1123704 w 1566091"/>
                <a:gd name="connsiteY18" fmla="*/ 265605 h 288841"/>
                <a:gd name="connsiteX19" fmla="*/ 1067607 w 1566091"/>
                <a:gd name="connsiteY19" fmla="*/ 288841 h 288841"/>
                <a:gd name="connsiteX20" fmla="*/ 1057359 w 1566091"/>
                <a:gd name="connsiteY20" fmla="*/ 288841 h 288841"/>
                <a:gd name="connsiteX21" fmla="*/ 1001261 w 1566091"/>
                <a:gd name="connsiteY21" fmla="*/ 265605 h 288841"/>
                <a:gd name="connsiteX22" fmla="*/ 992624 w 1566091"/>
                <a:gd name="connsiteY22" fmla="*/ 252794 h 288841"/>
                <a:gd name="connsiteX23" fmla="*/ 983986 w 1566091"/>
                <a:gd name="connsiteY23" fmla="*/ 265605 h 288841"/>
                <a:gd name="connsiteX24" fmla="*/ 927889 w 1566091"/>
                <a:gd name="connsiteY24" fmla="*/ 288841 h 288841"/>
                <a:gd name="connsiteX25" fmla="*/ 917641 w 1566091"/>
                <a:gd name="connsiteY25" fmla="*/ 288841 h 288841"/>
                <a:gd name="connsiteX26" fmla="*/ 861543 w 1566091"/>
                <a:gd name="connsiteY26" fmla="*/ 265605 h 288841"/>
                <a:gd name="connsiteX27" fmla="*/ 852906 w 1566091"/>
                <a:gd name="connsiteY27" fmla="*/ 252794 h 288841"/>
                <a:gd name="connsiteX28" fmla="*/ 844268 w 1566091"/>
                <a:gd name="connsiteY28" fmla="*/ 265605 h 288841"/>
                <a:gd name="connsiteX29" fmla="*/ 788171 w 1566091"/>
                <a:gd name="connsiteY29" fmla="*/ 288841 h 288841"/>
                <a:gd name="connsiteX30" fmla="*/ 777923 w 1566091"/>
                <a:gd name="connsiteY30" fmla="*/ 288841 h 288841"/>
                <a:gd name="connsiteX31" fmla="*/ 721826 w 1566091"/>
                <a:gd name="connsiteY31" fmla="*/ 265605 h 288841"/>
                <a:gd name="connsiteX32" fmla="*/ 713188 w 1566091"/>
                <a:gd name="connsiteY32" fmla="*/ 252794 h 288841"/>
                <a:gd name="connsiteX33" fmla="*/ 704551 w 1566091"/>
                <a:gd name="connsiteY33" fmla="*/ 265605 h 288841"/>
                <a:gd name="connsiteX34" fmla="*/ 648454 w 1566091"/>
                <a:gd name="connsiteY34" fmla="*/ 288841 h 288841"/>
                <a:gd name="connsiteX35" fmla="*/ 638205 w 1566091"/>
                <a:gd name="connsiteY35" fmla="*/ 288841 h 288841"/>
                <a:gd name="connsiteX36" fmla="*/ 582108 w 1566091"/>
                <a:gd name="connsiteY36" fmla="*/ 265605 h 288841"/>
                <a:gd name="connsiteX37" fmla="*/ 573471 w 1566091"/>
                <a:gd name="connsiteY37" fmla="*/ 252794 h 288841"/>
                <a:gd name="connsiteX38" fmla="*/ 564833 w 1566091"/>
                <a:gd name="connsiteY38" fmla="*/ 265605 h 288841"/>
                <a:gd name="connsiteX39" fmla="*/ 508736 w 1566091"/>
                <a:gd name="connsiteY39" fmla="*/ 288841 h 288841"/>
                <a:gd name="connsiteX40" fmla="*/ 498488 w 1566091"/>
                <a:gd name="connsiteY40" fmla="*/ 288841 h 288841"/>
                <a:gd name="connsiteX41" fmla="*/ 442390 w 1566091"/>
                <a:gd name="connsiteY41" fmla="*/ 265605 h 288841"/>
                <a:gd name="connsiteX42" fmla="*/ 433753 w 1566091"/>
                <a:gd name="connsiteY42" fmla="*/ 252794 h 288841"/>
                <a:gd name="connsiteX43" fmla="*/ 425115 w 1566091"/>
                <a:gd name="connsiteY43" fmla="*/ 265605 h 288841"/>
                <a:gd name="connsiteX44" fmla="*/ 369018 w 1566091"/>
                <a:gd name="connsiteY44" fmla="*/ 288841 h 288841"/>
                <a:gd name="connsiteX45" fmla="*/ 358770 w 1566091"/>
                <a:gd name="connsiteY45" fmla="*/ 288841 h 288841"/>
                <a:gd name="connsiteX46" fmla="*/ 302672 w 1566091"/>
                <a:gd name="connsiteY46" fmla="*/ 265605 h 288841"/>
                <a:gd name="connsiteX47" fmla="*/ 294035 w 1566091"/>
                <a:gd name="connsiteY47" fmla="*/ 252794 h 288841"/>
                <a:gd name="connsiteX48" fmla="*/ 285398 w 1566091"/>
                <a:gd name="connsiteY48" fmla="*/ 265605 h 288841"/>
                <a:gd name="connsiteX49" fmla="*/ 229301 w 1566091"/>
                <a:gd name="connsiteY49" fmla="*/ 288841 h 288841"/>
                <a:gd name="connsiteX50" fmla="*/ 219052 w 1566091"/>
                <a:gd name="connsiteY50" fmla="*/ 288841 h 288841"/>
                <a:gd name="connsiteX51" fmla="*/ 162955 w 1566091"/>
                <a:gd name="connsiteY51" fmla="*/ 265605 h 288841"/>
                <a:gd name="connsiteX52" fmla="*/ 154318 w 1566091"/>
                <a:gd name="connsiteY52" fmla="*/ 252794 h 288841"/>
                <a:gd name="connsiteX53" fmla="*/ 145680 w 1566091"/>
                <a:gd name="connsiteY53" fmla="*/ 265605 h 288841"/>
                <a:gd name="connsiteX54" fmla="*/ 89583 w 1566091"/>
                <a:gd name="connsiteY54" fmla="*/ 288841 h 288841"/>
                <a:gd name="connsiteX55" fmla="*/ 79335 w 1566091"/>
                <a:gd name="connsiteY55" fmla="*/ 288841 h 288841"/>
                <a:gd name="connsiteX56" fmla="*/ 1 w 1566091"/>
                <a:gd name="connsiteY56" fmla="*/ 209507 h 288841"/>
                <a:gd name="connsiteX57" fmla="*/ 1 w 1566091"/>
                <a:gd name="connsiteY57" fmla="*/ 161659 h 288841"/>
                <a:gd name="connsiteX58" fmla="*/ 0 w 1566091"/>
                <a:gd name="connsiteY58" fmla="*/ 161659 h 288841"/>
                <a:gd name="connsiteX59" fmla="*/ 1 w 1566091"/>
                <a:gd name="connsiteY59" fmla="*/ 161654 h 288841"/>
                <a:gd name="connsiteX60" fmla="*/ 1 w 1566091"/>
                <a:gd name="connsiteY60" fmla="*/ 130174 h 288841"/>
                <a:gd name="connsiteX61" fmla="*/ 88991 w 1566091"/>
                <a:gd name="connsiteY61" fmla="*/ 0 h 288841"/>
                <a:gd name="connsiteX0" fmla="*/ 88991 w 1566091"/>
                <a:gd name="connsiteY0" fmla="*/ 9693 h 298534"/>
                <a:gd name="connsiteX1" fmla="*/ 1479414 w 1566091"/>
                <a:gd name="connsiteY1" fmla="*/ 9693 h 298534"/>
                <a:gd name="connsiteX2" fmla="*/ 1566091 w 1566091"/>
                <a:gd name="connsiteY2" fmla="*/ 139867 h 298534"/>
                <a:gd name="connsiteX3" fmla="*/ 1566091 w 1566091"/>
                <a:gd name="connsiteY3" fmla="*/ 219201 h 298534"/>
                <a:gd name="connsiteX4" fmla="*/ 1486758 w 1566091"/>
                <a:gd name="connsiteY4" fmla="*/ 298534 h 298534"/>
                <a:gd name="connsiteX5" fmla="*/ 1476509 w 1566091"/>
                <a:gd name="connsiteY5" fmla="*/ 298534 h 298534"/>
                <a:gd name="connsiteX6" fmla="*/ 1420412 w 1566091"/>
                <a:gd name="connsiteY6" fmla="*/ 275298 h 298534"/>
                <a:gd name="connsiteX7" fmla="*/ 1411776 w 1566091"/>
                <a:gd name="connsiteY7" fmla="*/ 262489 h 298534"/>
                <a:gd name="connsiteX8" fmla="*/ 1403140 w 1566091"/>
                <a:gd name="connsiteY8" fmla="*/ 275298 h 298534"/>
                <a:gd name="connsiteX9" fmla="*/ 1347042 w 1566091"/>
                <a:gd name="connsiteY9" fmla="*/ 298534 h 298534"/>
                <a:gd name="connsiteX10" fmla="*/ 1336794 w 1566091"/>
                <a:gd name="connsiteY10" fmla="*/ 298534 h 298534"/>
                <a:gd name="connsiteX11" fmla="*/ 1280696 w 1566091"/>
                <a:gd name="connsiteY11" fmla="*/ 275298 h 298534"/>
                <a:gd name="connsiteX12" fmla="*/ 1272059 w 1566091"/>
                <a:gd name="connsiteY12" fmla="*/ 262487 h 298534"/>
                <a:gd name="connsiteX13" fmla="*/ 1263422 w 1566091"/>
                <a:gd name="connsiteY13" fmla="*/ 275298 h 298534"/>
                <a:gd name="connsiteX14" fmla="*/ 1207325 w 1566091"/>
                <a:gd name="connsiteY14" fmla="*/ 298534 h 298534"/>
                <a:gd name="connsiteX15" fmla="*/ 1197076 w 1566091"/>
                <a:gd name="connsiteY15" fmla="*/ 298534 h 298534"/>
                <a:gd name="connsiteX16" fmla="*/ 1140979 w 1566091"/>
                <a:gd name="connsiteY16" fmla="*/ 275298 h 298534"/>
                <a:gd name="connsiteX17" fmla="*/ 1132342 w 1566091"/>
                <a:gd name="connsiteY17" fmla="*/ 262487 h 298534"/>
                <a:gd name="connsiteX18" fmla="*/ 1123704 w 1566091"/>
                <a:gd name="connsiteY18" fmla="*/ 275298 h 298534"/>
                <a:gd name="connsiteX19" fmla="*/ 1067607 w 1566091"/>
                <a:gd name="connsiteY19" fmla="*/ 298534 h 298534"/>
                <a:gd name="connsiteX20" fmla="*/ 1057359 w 1566091"/>
                <a:gd name="connsiteY20" fmla="*/ 298534 h 298534"/>
                <a:gd name="connsiteX21" fmla="*/ 1001261 w 1566091"/>
                <a:gd name="connsiteY21" fmla="*/ 275298 h 298534"/>
                <a:gd name="connsiteX22" fmla="*/ 992624 w 1566091"/>
                <a:gd name="connsiteY22" fmla="*/ 262487 h 298534"/>
                <a:gd name="connsiteX23" fmla="*/ 983986 w 1566091"/>
                <a:gd name="connsiteY23" fmla="*/ 275298 h 298534"/>
                <a:gd name="connsiteX24" fmla="*/ 927889 w 1566091"/>
                <a:gd name="connsiteY24" fmla="*/ 298534 h 298534"/>
                <a:gd name="connsiteX25" fmla="*/ 917641 w 1566091"/>
                <a:gd name="connsiteY25" fmla="*/ 298534 h 298534"/>
                <a:gd name="connsiteX26" fmla="*/ 861543 w 1566091"/>
                <a:gd name="connsiteY26" fmla="*/ 275298 h 298534"/>
                <a:gd name="connsiteX27" fmla="*/ 852906 w 1566091"/>
                <a:gd name="connsiteY27" fmla="*/ 262487 h 298534"/>
                <a:gd name="connsiteX28" fmla="*/ 844268 w 1566091"/>
                <a:gd name="connsiteY28" fmla="*/ 275298 h 298534"/>
                <a:gd name="connsiteX29" fmla="*/ 788171 w 1566091"/>
                <a:gd name="connsiteY29" fmla="*/ 298534 h 298534"/>
                <a:gd name="connsiteX30" fmla="*/ 777923 w 1566091"/>
                <a:gd name="connsiteY30" fmla="*/ 298534 h 298534"/>
                <a:gd name="connsiteX31" fmla="*/ 721826 w 1566091"/>
                <a:gd name="connsiteY31" fmla="*/ 275298 h 298534"/>
                <a:gd name="connsiteX32" fmla="*/ 713188 w 1566091"/>
                <a:gd name="connsiteY32" fmla="*/ 262487 h 298534"/>
                <a:gd name="connsiteX33" fmla="*/ 704551 w 1566091"/>
                <a:gd name="connsiteY33" fmla="*/ 275298 h 298534"/>
                <a:gd name="connsiteX34" fmla="*/ 648454 w 1566091"/>
                <a:gd name="connsiteY34" fmla="*/ 298534 h 298534"/>
                <a:gd name="connsiteX35" fmla="*/ 638205 w 1566091"/>
                <a:gd name="connsiteY35" fmla="*/ 298534 h 298534"/>
                <a:gd name="connsiteX36" fmla="*/ 582108 w 1566091"/>
                <a:gd name="connsiteY36" fmla="*/ 275298 h 298534"/>
                <a:gd name="connsiteX37" fmla="*/ 573471 w 1566091"/>
                <a:gd name="connsiteY37" fmla="*/ 262487 h 298534"/>
                <a:gd name="connsiteX38" fmla="*/ 564833 w 1566091"/>
                <a:gd name="connsiteY38" fmla="*/ 275298 h 298534"/>
                <a:gd name="connsiteX39" fmla="*/ 508736 w 1566091"/>
                <a:gd name="connsiteY39" fmla="*/ 298534 h 298534"/>
                <a:gd name="connsiteX40" fmla="*/ 498488 w 1566091"/>
                <a:gd name="connsiteY40" fmla="*/ 298534 h 298534"/>
                <a:gd name="connsiteX41" fmla="*/ 442390 w 1566091"/>
                <a:gd name="connsiteY41" fmla="*/ 275298 h 298534"/>
                <a:gd name="connsiteX42" fmla="*/ 433753 w 1566091"/>
                <a:gd name="connsiteY42" fmla="*/ 262487 h 298534"/>
                <a:gd name="connsiteX43" fmla="*/ 425115 w 1566091"/>
                <a:gd name="connsiteY43" fmla="*/ 275298 h 298534"/>
                <a:gd name="connsiteX44" fmla="*/ 369018 w 1566091"/>
                <a:gd name="connsiteY44" fmla="*/ 298534 h 298534"/>
                <a:gd name="connsiteX45" fmla="*/ 358770 w 1566091"/>
                <a:gd name="connsiteY45" fmla="*/ 298534 h 298534"/>
                <a:gd name="connsiteX46" fmla="*/ 302672 w 1566091"/>
                <a:gd name="connsiteY46" fmla="*/ 275298 h 298534"/>
                <a:gd name="connsiteX47" fmla="*/ 294035 w 1566091"/>
                <a:gd name="connsiteY47" fmla="*/ 262487 h 298534"/>
                <a:gd name="connsiteX48" fmla="*/ 285398 w 1566091"/>
                <a:gd name="connsiteY48" fmla="*/ 275298 h 298534"/>
                <a:gd name="connsiteX49" fmla="*/ 229301 w 1566091"/>
                <a:gd name="connsiteY49" fmla="*/ 298534 h 298534"/>
                <a:gd name="connsiteX50" fmla="*/ 219052 w 1566091"/>
                <a:gd name="connsiteY50" fmla="*/ 298534 h 298534"/>
                <a:gd name="connsiteX51" fmla="*/ 162955 w 1566091"/>
                <a:gd name="connsiteY51" fmla="*/ 275298 h 298534"/>
                <a:gd name="connsiteX52" fmla="*/ 154318 w 1566091"/>
                <a:gd name="connsiteY52" fmla="*/ 262487 h 298534"/>
                <a:gd name="connsiteX53" fmla="*/ 145680 w 1566091"/>
                <a:gd name="connsiteY53" fmla="*/ 275298 h 298534"/>
                <a:gd name="connsiteX54" fmla="*/ 89583 w 1566091"/>
                <a:gd name="connsiteY54" fmla="*/ 298534 h 298534"/>
                <a:gd name="connsiteX55" fmla="*/ 79335 w 1566091"/>
                <a:gd name="connsiteY55" fmla="*/ 298534 h 298534"/>
                <a:gd name="connsiteX56" fmla="*/ 1 w 1566091"/>
                <a:gd name="connsiteY56" fmla="*/ 219200 h 298534"/>
                <a:gd name="connsiteX57" fmla="*/ 1 w 1566091"/>
                <a:gd name="connsiteY57" fmla="*/ 171352 h 298534"/>
                <a:gd name="connsiteX58" fmla="*/ 0 w 1566091"/>
                <a:gd name="connsiteY58" fmla="*/ 171352 h 298534"/>
                <a:gd name="connsiteX59" fmla="*/ 1 w 1566091"/>
                <a:gd name="connsiteY59" fmla="*/ 171347 h 298534"/>
                <a:gd name="connsiteX60" fmla="*/ 1 w 1566091"/>
                <a:gd name="connsiteY60" fmla="*/ 139867 h 298534"/>
                <a:gd name="connsiteX61" fmla="*/ 88991 w 1566091"/>
                <a:gd name="connsiteY61" fmla="*/ 9693 h 298534"/>
                <a:gd name="connsiteX0" fmla="*/ 88991 w 1566091"/>
                <a:gd name="connsiteY0" fmla="*/ 18130 h 306971"/>
                <a:gd name="connsiteX1" fmla="*/ 1479414 w 1566091"/>
                <a:gd name="connsiteY1" fmla="*/ 18130 h 306971"/>
                <a:gd name="connsiteX2" fmla="*/ 1566091 w 1566091"/>
                <a:gd name="connsiteY2" fmla="*/ 148304 h 306971"/>
                <a:gd name="connsiteX3" fmla="*/ 1566091 w 1566091"/>
                <a:gd name="connsiteY3" fmla="*/ 227638 h 306971"/>
                <a:gd name="connsiteX4" fmla="*/ 1486758 w 1566091"/>
                <a:gd name="connsiteY4" fmla="*/ 306971 h 306971"/>
                <a:gd name="connsiteX5" fmla="*/ 1476509 w 1566091"/>
                <a:gd name="connsiteY5" fmla="*/ 306971 h 306971"/>
                <a:gd name="connsiteX6" fmla="*/ 1420412 w 1566091"/>
                <a:gd name="connsiteY6" fmla="*/ 283735 h 306971"/>
                <a:gd name="connsiteX7" fmla="*/ 1411776 w 1566091"/>
                <a:gd name="connsiteY7" fmla="*/ 270926 h 306971"/>
                <a:gd name="connsiteX8" fmla="*/ 1403140 w 1566091"/>
                <a:gd name="connsiteY8" fmla="*/ 283735 h 306971"/>
                <a:gd name="connsiteX9" fmla="*/ 1347042 w 1566091"/>
                <a:gd name="connsiteY9" fmla="*/ 306971 h 306971"/>
                <a:gd name="connsiteX10" fmla="*/ 1336794 w 1566091"/>
                <a:gd name="connsiteY10" fmla="*/ 306971 h 306971"/>
                <a:gd name="connsiteX11" fmla="*/ 1280696 w 1566091"/>
                <a:gd name="connsiteY11" fmla="*/ 283735 h 306971"/>
                <a:gd name="connsiteX12" fmla="*/ 1272059 w 1566091"/>
                <a:gd name="connsiteY12" fmla="*/ 270924 h 306971"/>
                <a:gd name="connsiteX13" fmla="*/ 1263422 w 1566091"/>
                <a:gd name="connsiteY13" fmla="*/ 283735 h 306971"/>
                <a:gd name="connsiteX14" fmla="*/ 1207325 w 1566091"/>
                <a:gd name="connsiteY14" fmla="*/ 306971 h 306971"/>
                <a:gd name="connsiteX15" fmla="*/ 1197076 w 1566091"/>
                <a:gd name="connsiteY15" fmla="*/ 306971 h 306971"/>
                <a:gd name="connsiteX16" fmla="*/ 1140979 w 1566091"/>
                <a:gd name="connsiteY16" fmla="*/ 283735 h 306971"/>
                <a:gd name="connsiteX17" fmla="*/ 1132342 w 1566091"/>
                <a:gd name="connsiteY17" fmla="*/ 270924 h 306971"/>
                <a:gd name="connsiteX18" fmla="*/ 1123704 w 1566091"/>
                <a:gd name="connsiteY18" fmla="*/ 283735 h 306971"/>
                <a:gd name="connsiteX19" fmla="*/ 1067607 w 1566091"/>
                <a:gd name="connsiteY19" fmla="*/ 306971 h 306971"/>
                <a:gd name="connsiteX20" fmla="*/ 1057359 w 1566091"/>
                <a:gd name="connsiteY20" fmla="*/ 306971 h 306971"/>
                <a:gd name="connsiteX21" fmla="*/ 1001261 w 1566091"/>
                <a:gd name="connsiteY21" fmla="*/ 283735 h 306971"/>
                <a:gd name="connsiteX22" fmla="*/ 992624 w 1566091"/>
                <a:gd name="connsiteY22" fmla="*/ 270924 h 306971"/>
                <a:gd name="connsiteX23" fmla="*/ 983986 w 1566091"/>
                <a:gd name="connsiteY23" fmla="*/ 283735 h 306971"/>
                <a:gd name="connsiteX24" fmla="*/ 927889 w 1566091"/>
                <a:gd name="connsiteY24" fmla="*/ 306971 h 306971"/>
                <a:gd name="connsiteX25" fmla="*/ 917641 w 1566091"/>
                <a:gd name="connsiteY25" fmla="*/ 306971 h 306971"/>
                <a:gd name="connsiteX26" fmla="*/ 861543 w 1566091"/>
                <a:gd name="connsiteY26" fmla="*/ 283735 h 306971"/>
                <a:gd name="connsiteX27" fmla="*/ 852906 w 1566091"/>
                <a:gd name="connsiteY27" fmla="*/ 270924 h 306971"/>
                <a:gd name="connsiteX28" fmla="*/ 844268 w 1566091"/>
                <a:gd name="connsiteY28" fmla="*/ 283735 h 306971"/>
                <a:gd name="connsiteX29" fmla="*/ 788171 w 1566091"/>
                <a:gd name="connsiteY29" fmla="*/ 306971 h 306971"/>
                <a:gd name="connsiteX30" fmla="*/ 777923 w 1566091"/>
                <a:gd name="connsiteY30" fmla="*/ 306971 h 306971"/>
                <a:gd name="connsiteX31" fmla="*/ 721826 w 1566091"/>
                <a:gd name="connsiteY31" fmla="*/ 283735 h 306971"/>
                <a:gd name="connsiteX32" fmla="*/ 713188 w 1566091"/>
                <a:gd name="connsiteY32" fmla="*/ 270924 h 306971"/>
                <a:gd name="connsiteX33" fmla="*/ 704551 w 1566091"/>
                <a:gd name="connsiteY33" fmla="*/ 283735 h 306971"/>
                <a:gd name="connsiteX34" fmla="*/ 648454 w 1566091"/>
                <a:gd name="connsiteY34" fmla="*/ 306971 h 306971"/>
                <a:gd name="connsiteX35" fmla="*/ 638205 w 1566091"/>
                <a:gd name="connsiteY35" fmla="*/ 306971 h 306971"/>
                <a:gd name="connsiteX36" fmla="*/ 582108 w 1566091"/>
                <a:gd name="connsiteY36" fmla="*/ 283735 h 306971"/>
                <a:gd name="connsiteX37" fmla="*/ 573471 w 1566091"/>
                <a:gd name="connsiteY37" fmla="*/ 270924 h 306971"/>
                <a:gd name="connsiteX38" fmla="*/ 564833 w 1566091"/>
                <a:gd name="connsiteY38" fmla="*/ 283735 h 306971"/>
                <a:gd name="connsiteX39" fmla="*/ 508736 w 1566091"/>
                <a:gd name="connsiteY39" fmla="*/ 306971 h 306971"/>
                <a:gd name="connsiteX40" fmla="*/ 498488 w 1566091"/>
                <a:gd name="connsiteY40" fmla="*/ 306971 h 306971"/>
                <a:gd name="connsiteX41" fmla="*/ 442390 w 1566091"/>
                <a:gd name="connsiteY41" fmla="*/ 283735 h 306971"/>
                <a:gd name="connsiteX42" fmla="*/ 433753 w 1566091"/>
                <a:gd name="connsiteY42" fmla="*/ 270924 h 306971"/>
                <a:gd name="connsiteX43" fmla="*/ 425115 w 1566091"/>
                <a:gd name="connsiteY43" fmla="*/ 283735 h 306971"/>
                <a:gd name="connsiteX44" fmla="*/ 369018 w 1566091"/>
                <a:gd name="connsiteY44" fmla="*/ 306971 h 306971"/>
                <a:gd name="connsiteX45" fmla="*/ 358770 w 1566091"/>
                <a:gd name="connsiteY45" fmla="*/ 306971 h 306971"/>
                <a:gd name="connsiteX46" fmla="*/ 302672 w 1566091"/>
                <a:gd name="connsiteY46" fmla="*/ 283735 h 306971"/>
                <a:gd name="connsiteX47" fmla="*/ 294035 w 1566091"/>
                <a:gd name="connsiteY47" fmla="*/ 270924 h 306971"/>
                <a:gd name="connsiteX48" fmla="*/ 285398 w 1566091"/>
                <a:gd name="connsiteY48" fmla="*/ 283735 h 306971"/>
                <a:gd name="connsiteX49" fmla="*/ 229301 w 1566091"/>
                <a:gd name="connsiteY49" fmla="*/ 306971 h 306971"/>
                <a:gd name="connsiteX50" fmla="*/ 219052 w 1566091"/>
                <a:gd name="connsiteY50" fmla="*/ 306971 h 306971"/>
                <a:gd name="connsiteX51" fmla="*/ 162955 w 1566091"/>
                <a:gd name="connsiteY51" fmla="*/ 283735 h 306971"/>
                <a:gd name="connsiteX52" fmla="*/ 154318 w 1566091"/>
                <a:gd name="connsiteY52" fmla="*/ 270924 h 306971"/>
                <a:gd name="connsiteX53" fmla="*/ 145680 w 1566091"/>
                <a:gd name="connsiteY53" fmla="*/ 283735 h 306971"/>
                <a:gd name="connsiteX54" fmla="*/ 89583 w 1566091"/>
                <a:gd name="connsiteY54" fmla="*/ 306971 h 306971"/>
                <a:gd name="connsiteX55" fmla="*/ 79335 w 1566091"/>
                <a:gd name="connsiteY55" fmla="*/ 306971 h 306971"/>
                <a:gd name="connsiteX56" fmla="*/ 1 w 1566091"/>
                <a:gd name="connsiteY56" fmla="*/ 227637 h 306971"/>
                <a:gd name="connsiteX57" fmla="*/ 1 w 1566091"/>
                <a:gd name="connsiteY57" fmla="*/ 179789 h 306971"/>
                <a:gd name="connsiteX58" fmla="*/ 0 w 1566091"/>
                <a:gd name="connsiteY58" fmla="*/ 179789 h 306971"/>
                <a:gd name="connsiteX59" fmla="*/ 1 w 1566091"/>
                <a:gd name="connsiteY59" fmla="*/ 179784 h 306971"/>
                <a:gd name="connsiteX60" fmla="*/ 1 w 1566091"/>
                <a:gd name="connsiteY60" fmla="*/ 148304 h 306971"/>
                <a:gd name="connsiteX61" fmla="*/ 88991 w 1566091"/>
                <a:gd name="connsiteY61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1 w 1572682"/>
                <a:gd name="connsiteY58" fmla="*/ 179789 h 306971"/>
                <a:gd name="connsiteX59" fmla="*/ 6592 w 1572682"/>
                <a:gd name="connsiteY59" fmla="*/ 148304 h 306971"/>
                <a:gd name="connsiteX60" fmla="*/ 95582 w 1572682"/>
                <a:gd name="connsiteY60" fmla="*/ 18130 h 306971"/>
                <a:gd name="connsiteX0" fmla="*/ 95582 w 1572682"/>
                <a:gd name="connsiteY0" fmla="*/ 18130 h 306971"/>
                <a:gd name="connsiteX1" fmla="*/ 1486005 w 1572682"/>
                <a:gd name="connsiteY1" fmla="*/ 18130 h 306971"/>
                <a:gd name="connsiteX2" fmla="*/ 1572682 w 1572682"/>
                <a:gd name="connsiteY2" fmla="*/ 148304 h 306971"/>
                <a:gd name="connsiteX3" fmla="*/ 1572682 w 1572682"/>
                <a:gd name="connsiteY3" fmla="*/ 227638 h 306971"/>
                <a:gd name="connsiteX4" fmla="*/ 1493349 w 1572682"/>
                <a:gd name="connsiteY4" fmla="*/ 306971 h 306971"/>
                <a:gd name="connsiteX5" fmla="*/ 1483100 w 1572682"/>
                <a:gd name="connsiteY5" fmla="*/ 306971 h 306971"/>
                <a:gd name="connsiteX6" fmla="*/ 1427003 w 1572682"/>
                <a:gd name="connsiteY6" fmla="*/ 283735 h 306971"/>
                <a:gd name="connsiteX7" fmla="*/ 1418367 w 1572682"/>
                <a:gd name="connsiteY7" fmla="*/ 270926 h 306971"/>
                <a:gd name="connsiteX8" fmla="*/ 1409731 w 1572682"/>
                <a:gd name="connsiteY8" fmla="*/ 283735 h 306971"/>
                <a:gd name="connsiteX9" fmla="*/ 1353633 w 1572682"/>
                <a:gd name="connsiteY9" fmla="*/ 306971 h 306971"/>
                <a:gd name="connsiteX10" fmla="*/ 1343385 w 1572682"/>
                <a:gd name="connsiteY10" fmla="*/ 306971 h 306971"/>
                <a:gd name="connsiteX11" fmla="*/ 1287287 w 1572682"/>
                <a:gd name="connsiteY11" fmla="*/ 283735 h 306971"/>
                <a:gd name="connsiteX12" fmla="*/ 1278650 w 1572682"/>
                <a:gd name="connsiteY12" fmla="*/ 270924 h 306971"/>
                <a:gd name="connsiteX13" fmla="*/ 1270013 w 1572682"/>
                <a:gd name="connsiteY13" fmla="*/ 283735 h 306971"/>
                <a:gd name="connsiteX14" fmla="*/ 1213916 w 1572682"/>
                <a:gd name="connsiteY14" fmla="*/ 306971 h 306971"/>
                <a:gd name="connsiteX15" fmla="*/ 1203667 w 1572682"/>
                <a:gd name="connsiteY15" fmla="*/ 306971 h 306971"/>
                <a:gd name="connsiteX16" fmla="*/ 1147570 w 1572682"/>
                <a:gd name="connsiteY16" fmla="*/ 283735 h 306971"/>
                <a:gd name="connsiteX17" fmla="*/ 1138933 w 1572682"/>
                <a:gd name="connsiteY17" fmla="*/ 270924 h 306971"/>
                <a:gd name="connsiteX18" fmla="*/ 1130295 w 1572682"/>
                <a:gd name="connsiteY18" fmla="*/ 283735 h 306971"/>
                <a:gd name="connsiteX19" fmla="*/ 1074198 w 1572682"/>
                <a:gd name="connsiteY19" fmla="*/ 306971 h 306971"/>
                <a:gd name="connsiteX20" fmla="*/ 1063950 w 1572682"/>
                <a:gd name="connsiteY20" fmla="*/ 306971 h 306971"/>
                <a:gd name="connsiteX21" fmla="*/ 1007852 w 1572682"/>
                <a:gd name="connsiteY21" fmla="*/ 283735 h 306971"/>
                <a:gd name="connsiteX22" fmla="*/ 999215 w 1572682"/>
                <a:gd name="connsiteY22" fmla="*/ 270924 h 306971"/>
                <a:gd name="connsiteX23" fmla="*/ 990577 w 1572682"/>
                <a:gd name="connsiteY23" fmla="*/ 283735 h 306971"/>
                <a:gd name="connsiteX24" fmla="*/ 934480 w 1572682"/>
                <a:gd name="connsiteY24" fmla="*/ 306971 h 306971"/>
                <a:gd name="connsiteX25" fmla="*/ 924232 w 1572682"/>
                <a:gd name="connsiteY25" fmla="*/ 306971 h 306971"/>
                <a:gd name="connsiteX26" fmla="*/ 868134 w 1572682"/>
                <a:gd name="connsiteY26" fmla="*/ 283735 h 306971"/>
                <a:gd name="connsiteX27" fmla="*/ 859497 w 1572682"/>
                <a:gd name="connsiteY27" fmla="*/ 270924 h 306971"/>
                <a:gd name="connsiteX28" fmla="*/ 850859 w 1572682"/>
                <a:gd name="connsiteY28" fmla="*/ 283735 h 306971"/>
                <a:gd name="connsiteX29" fmla="*/ 794762 w 1572682"/>
                <a:gd name="connsiteY29" fmla="*/ 306971 h 306971"/>
                <a:gd name="connsiteX30" fmla="*/ 784514 w 1572682"/>
                <a:gd name="connsiteY30" fmla="*/ 306971 h 306971"/>
                <a:gd name="connsiteX31" fmla="*/ 728417 w 1572682"/>
                <a:gd name="connsiteY31" fmla="*/ 283735 h 306971"/>
                <a:gd name="connsiteX32" fmla="*/ 719779 w 1572682"/>
                <a:gd name="connsiteY32" fmla="*/ 270924 h 306971"/>
                <a:gd name="connsiteX33" fmla="*/ 711142 w 1572682"/>
                <a:gd name="connsiteY33" fmla="*/ 283735 h 306971"/>
                <a:gd name="connsiteX34" fmla="*/ 655045 w 1572682"/>
                <a:gd name="connsiteY34" fmla="*/ 306971 h 306971"/>
                <a:gd name="connsiteX35" fmla="*/ 644796 w 1572682"/>
                <a:gd name="connsiteY35" fmla="*/ 306971 h 306971"/>
                <a:gd name="connsiteX36" fmla="*/ 588699 w 1572682"/>
                <a:gd name="connsiteY36" fmla="*/ 283735 h 306971"/>
                <a:gd name="connsiteX37" fmla="*/ 580062 w 1572682"/>
                <a:gd name="connsiteY37" fmla="*/ 270924 h 306971"/>
                <a:gd name="connsiteX38" fmla="*/ 571424 w 1572682"/>
                <a:gd name="connsiteY38" fmla="*/ 283735 h 306971"/>
                <a:gd name="connsiteX39" fmla="*/ 515327 w 1572682"/>
                <a:gd name="connsiteY39" fmla="*/ 306971 h 306971"/>
                <a:gd name="connsiteX40" fmla="*/ 505079 w 1572682"/>
                <a:gd name="connsiteY40" fmla="*/ 306971 h 306971"/>
                <a:gd name="connsiteX41" fmla="*/ 448981 w 1572682"/>
                <a:gd name="connsiteY41" fmla="*/ 283735 h 306971"/>
                <a:gd name="connsiteX42" fmla="*/ 440344 w 1572682"/>
                <a:gd name="connsiteY42" fmla="*/ 270924 h 306971"/>
                <a:gd name="connsiteX43" fmla="*/ 431706 w 1572682"/>
                <a:gd name="connsiteY43" fmla="*/ 283735 h 306971"/>
                <a:gd name="connsiteX44" fmla="*/ 375609 w 1572682"/>
                <a:gd name="connsiteY44" fmla="*/ 306971 h 306971"/>
                <a:gd name="connsiteX45" fmla="*/ 365361 w 1572682"/>
                <a:gd name="connsiteY45" fmla="*/ 306971 h 306971"/>
                <a:gd name="connsiteX46" fmla="*/ 309263 w 1572682"/>
                <a:gd name="connsiteY46" fmla="*/ 283735 h 306971"/>
                <a:gd name="connsiteX47" fmla="*/ 300626 w 1572682"/>
                <a:gd name="connsiteY47" fmla="*/ 270924 h 306971"/>
                <a:gd name="connsiteX48" fmla="*/ 291989 w 1572682"/>
                <a:gd name="connsiteY48" fmla="*/ 283735 h 306971"/>
                <a:gd name="connsiteX49" fmla="*/ 235892 w 1572682"/>
                <a:gd name="connsiteY49" fmla="*/ 306971 h 306971"/>
                <a:gd name="connsiteX50" fmla="*/ 225643 w 1572682"/>
                <a:gd name="connsiteY50" fmla="*/ 306971 h 306971"/>
                <a:gd name="connsiteX51" fmla="*/ 169546 w 1572682"/>
                <a:gd name="connsiteY51" fmla="*/ 283735 h 306971"/>
                <a:gd name="connsiteX52" fmla="*/ 160909 w 1572682"/>
                <a:gd name="connsiteY52" fmla="*/ 270924 h 306971"/>
                <a:gd name="connsiteX53" fmla="*/ 152271 w 1572682"/>
                <a:gd name="connsiteY53" fmla="*/ 283735 h 306971"/>
                <a:gd name="connsiteX54" fmla="*/ 96174 w 1572682"/>
                <a:gd name="connsiteY54" fmla="*/ 306971 h 306971"/>
                <a:gd name="connsiteX55" fmla="*/ 85926 w 1572682"/>
                <a:gd name="connsiteY55" fmla="*/ 306971 h 306971"/>
                <a:gd name="connsiteX56" fmla="*/ 6592 w 1572682"/>
                <a:gd name="connsiteY56" fmla="*/ 227637 h 306971"/>
                <a:gd name="connsiteX57" fmla="*/ 6592 w 1572682"/>
                <a:gd name="connsiteY57" fmla="*/ 179789 h 306971"/>
                <a:gd name="connsiteX58" fmla="*/ 6592 w 1572682"/>
                <a:gd name="connsiteY58" fmla="*/ 148304 h 306971"/>
                <a:gd name="connsiteX59" fmla="*/ 95582 w 1572682"/>
                <a:gd name="connsiteY59" fmla="*/ 18130 h 306971"/>
                <a:gd name="connsiteX0" fmla="*/ 88990 w 1566090"/>
                <a:gd name="connsiteY0" fmla="*/ 18130 h 306971"/>
                <a:gd name="connsiteX1" fmla="*/ 1479413 w 1566090"/>
                <a:gd name="connsiteY1" fmla="*/ 18130 h 306971"/>
                <a:gd name="connsiteX2" fmla="*/ 1566090 w 1566090"/>
                <a:gd name="connsiteY2" fmla="*/ 148304 h 306971"/>
                <a:gd name="connsiteX3" fmla="*/ 1566090 w 1566090"/>
                <a:gd name="connsiteY3" fmla="*/ 227638 h 306971"/>
                <a:gd name="connsiteX4" fmla="*/ 1486757 w 1566090"/>
                <a:gd name="connsiteY4" fmla="*/ 306971 h 306971"/>
                <a:gd name="connsiteX5" fmla="*/ 1476508 w 1566090"/>
                <a:gd name="connsiteY5" fmla="*/ 306971 h 306971"/>
                <a:gd name="connsiteX6" fmla="*/ 1420411 w 1566090"/>
                <a:gd name="connsiteY6" fmla="*/ 283735 h 306971"/>
                <a:gd name="connsiteX7" fmla="*/ 1411775 w 1566090"/>
                <a:gd name="connsiteY7" fmla="*/ 270926 h 306971"/>
                <a:gd name="connsiteX8" fmla="*/ 1403139 w 1566090"/>
                <a:gd name="connsiteY8" fmla="*/ 283735 h 306971"/>
                <a:gd name="connsiteX9" fmla="*/ 1347041 w 1566090"/>
                <a:gd name="connsiteY9" fmla="*/ 306971 h 306971"/>
                <a:gd name="connsiteX10" fmla="*/ 1336793 w 1566090"/>
                <a:gd name="connsiteY10" fmla="*/ 306971 h 306971"/>
                <a:gd name="connsiteX11" fmla="*/ 1280695 w 1566090"/>
                <a:gd name="connsiteY11" fmla="*/ 283735 h 306971"/>
                <a:gd name="connsiteX12" fmla="*/ 1272058 w 1566090"/>
                <a:gd name="connsiteY12" fmla="*/ 270924 h 306971"/>
                <a:gd name="connsiteX13" fmla="*/ 1263421 w 1566090"/>
                <a:gd name="connsiteY13" fmla="*/ 283735 h 306971"/>
                <a:gd name="connsiteX14" fmla="*/ 1207324 w 1566090"/>
                <a:gd name="connsiteY14" fmla="*/ 306971 h 306971"/>
                <a:gd name="connsiteX15" fmla="*/ 1197075 w 1566090"/>
                <a:gd name="connsiteY15" fmla="*/ 306971 h 306971"/>
                <a:gd name="connsiteX16" fmla="*/ 1140978 w 1566090"/>
                <a:gd name="connsiteY16" fmla="*/ 283735 h 306971"/>
                <a:gd name="connsiteX17" fmla="*/ 1132341 w 1566090"/>
                <a:gd name="connsiteY17" fmla="*/ 270924 h 306971"/>
                <a:gd name="connsiteX18" fmla="*/ 1123703 w 1566090"/>
                <a:gd name="connsiteY18" fmla="*/ 283735 h 306971"/>
                <a:gd name="connsiteX19" fmla="*/ 1067606 w 1566090"/>
                <a:gd name="connsiteY19" fmla="*/ 306971 h 306971"/>
                <a:gd name="connsiteX20" fmla="*/ 1057358 w 1566090"/>
                <a:gd name="connsiteY20" fmla="*/ 306971 h 306971"/>
                <a:gd name="connsiteX21" fmla="*/ 1001260 w 1566090"/>
                <a:gd name="connsiteY21" fmla="*/ 283735 h 306971"/>
                <a:gd name="connsiteX22" fmla="*/ 992623 w 1566090"/>
                <a:gd name="connsiteY22" fmla="*/ 270924 h 306971"/>
                <a:gd name="connsiteX23" fmla="*/ 983985 w 1566090"/>
                <a:gd name="connsiteY23" fmla="*/ 283735 h 306971"/>
                <a:gd name="connsiteX24" fmla="*/ 927888 w 1566090"/>
                <a:gd name="connsiteY24" fmla="*/ 306971 h 306971"/>
                <a:gd name="connsiteX25" fmla="*/ 917640 w 1566090"/>
                <a:gd name="connsiteY25" fmla="*/ 306971 h 306971"/>
                <a:gd name="connsiteX26" fmla="*/ 861542 w 1566090"/>
                <a:gd name="connsiteY26" fmla="*/ 283735 h 306971"/>
                <a:gd name="connsiteX27" fmla="*/ 852905 w 1566090"/>
                <a:gd name="connsiteY27" fmla="*/ 270924 h 306971"/>
                <a:gd name="connsiteX28" fmla="*/ 844267 w 1566090"/>
                <a:gd name="connsiteY28" fmla="*/ 283735 h 306971"/>
                <a:gd name="connsiteX29" fmla="*/ 788170 w 1566090"/>
                <a:gd name="connsiteY29" fmla="*/ 306971 h 306971"/>
                <a:gd name="connsiteX30" fmla="*/ 777922 w 1566090"/>
                <a:gd name="connsiteY30" fmla="*/ 306971 h 306971"/>
                <a:gd name="connsiteX31" fmla="*/ 721825 w 1566090"/>
                <a:gd name="connsiteY31" fmla="*/ 283735 h 306971"/>
                <a:gd name="connsiteX32" fmla="*/ 713187 w 1566090"/>
                <a:gd name="connsiteY32" fmla="*/ 270924 h 306971"/>
                <a:gd name="connsiteX33" fmla="*/ 704550 w 1566090"/>
                <a:gd name="connsiteY33" fmla="*/ 283735 h 306971"/>
                <a:gd name="connsiteX34" fmla="*/ 648453 w 1566090"/>
                <a:gd name="connsiteY34" fmla="*/ 306971 h 306971"/>
                <a:gd name="connsiteX35" fmla="*/ 638204 w 1566090"/>
                <a:gd name="connsiteY35" fmla="*/ 306971 h 306971"/>
                <a:gd name="connsiteX36" fmla="*/ 582107 w 1566090"/>
                <a:gd name="connsiteY36" fmla="*/ 283735 h 306971"/>
                <a:gd name="connsiteX37" fmla="*/ 573470 w 1566090"/>
                <a:gd name="connsiteY37" fmla="*/ 270924 h 306971"/>
                <a:gd name="connsiteX38" fmla="*/ 564832 w 1566090"/>
                <a:gd name="connsiteY38" fmla="*/ 283735 h 306971"/>
                <a:gd name="connsiteX39" fmla="*/ 508735 w 1566090"/>
                <a:gd name="connsiteY39" fmla="*/ 306971 h 306971"/>
                <a:gd name="connsiteX40" fmla="*/ 498487 w 1566090"/>
                <a:gd name="connsiteY40" fmla="*/ 306971 h 306971"/>
                <a:gd name="connsiteX41" fmla="*/ 442389 w 1566090"/>
                <a:gd name="connsiteY41" fmla="*/ 283735 h 306971"/>
                <a:gd name="connsiteX42" fmla="*/ 433752 w 1566090"/>
                <a:gd name="connsiteY42" fmla="*/ 270924 h 306971"/>
                <a:gd name="connsiteX43" fmla="*/ 425114 w 1566090"/>
                <a:gd name="connsiteY43" fmla="*/ 283735 h 306971"/>
                <a:gd name="connsiteX44" fmla="*/ 369017 w 1566090"/>
                <a:gd name="connsiteY44" fmla="*/ 306971 h 306971"/>
                <a:gd name="connsiteX45" fmla="*/ 358769 w 1566090"/>
                <a:gd name="connsiteY45" fmla="*/ 306971 h 306971"/>
                <a:gd name="connsiteX46" fmla="*/ 302671 w 1566090"/>
                <a:gd name="connsiteY46" fmla="*/ 283735 h 306971"/>
                <a:gd name="connsiteX47" fmla="*/ 294034 w 1566090"/>
                <a:gd name="connsiteY47" fmla="*/ 270924 h 306971"/>
                <a:gd name="connsiteX48" fmla="*/ 285397 w 1566090"/>
                <a:gd name="connsiteY48" fmla="*/ 283735 h 306971"/>
                <a:gd name="connsiteX49" fmla="*/ 229300 w 1566090"/>
                <a:gd name="connsiteY49" fmla="*/ 306971 h 306971"/>
                <a:gd name="connsiteX50" fmla="*/ 219051 w 1566090"/>
                <a:gd name="connsiteY50" fmla="*/ 306971 h 306971"/>
                <a:gd name="connsiteX51" fmla="*/ 162954 w 1566090"/>
                <a:gd name="connsiteY51" fmla="*/ 283735 h 306971"/>
                <a:gd name="connsiteX52" fmla="*/ 154317 w 1566090"/>
                <a:gd name="connsiteY52" fmla="*/ 270924 h 306971"/>
                <a:gd name="connsiteX53" fmla="*/ 145679 w 1566090"/>
                <a:gd name="connsiteY53" fmla="*/ 283735 h 306971"/>
                <a:gd name="connsiteX54" fmla="*/ 89582 w 1566090"/>
                <a:gd name="connsiteY54" fmla="*/ 306971 h 306971"/>
                <a:gd name="connsiteX55" fmla="*/ 79334 w 1566090"/>
                <a:gd name="connsiteY55" fmla="*/ 306971 h 306971"/>
                <a:gd name="connsiteX56" fmla="*/ 0 w 1566090"/>
                <a:gd name="connsiteY56" fmla="*/ 227637 h 306971"/>
                <a:gd name="connsiteX57" fmla="*/ 0 w 1566090"/>
                <a:gd name="connsiteY57" fmla="*/ 148304 h 306971"/>
                <a:gd name="connsiteX58" fmla="*/ 88990 w 1566090"/>
                <a:gd name="connsiteY58" fmla="*/ 18130 h 306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566090" h="306971">
                  <a:moveTo>
                    <a:pt x="88990" y="18130"/>
                  </a:moveTo>
                  <a:cubicBezTo>
                    <a:pt x="128721" y="-3681"/>
                    <a:pt x="1434313" y="-8296"/>
                    <a:pt x="1479413" y="18130"/>
                  </a:cubicBezTo>
                  <a:cubicBezTo>
                    <a:pt x="1524513" y="44556"/>
                    <a:pt x="1537198" y="104913"/>
                    <a:pt x="1566090" y="148304"/>
                  </a:cubicBezTo>
                  <a:lnTo>
                    <a:pt x="1566090" y="227638"/>
                  </a:lnTo>
                  <a:cubicBezTo>
                    <a:pt x="1566090" y="271453"/>
                    <a:pt x="1530572" y="306971"/>
                    <a:pt x="1486757" y="306971"/>
                  </a:cubicBezTo>
                  <a:lnTo>
                    <a:pt x="1476508" y="306971"/>
                  </a:lnTo>
                  <a:cubicBezTo>
                    <a:pt x="1454601" y="306971"/>
                    <a:pt x="1434768" y="298091"/>
                    <a:pt x="1420411" y="283735"/>
                  </a:cubicBezTo>
                  <a:lnTo>
                    <a:pt x="1411775" y="270926"/>
                  </a:lnTo>
                  <a:lnTo>
                    <a:pt x="1403139" y="283735"/>
                  </a:lnTo>
                  <a:cubicBezTo>
                    <a:pt x="1388782" y="298092"/>
                    <a:pt x="1368949" y="306971"/>
                    <a:pt x="1347041" y="306971"/>
                  </a:cubicBezTo>
                  <a:lnTo>
                    <a:pt x="1336793" y="306971"/>
                  </a:lnTo>
                  <a:cubicBezTo>
                    <a:pt x="1314886" y="306971"/>
                    <a:pt x="1295052" y="298091"/>
                    <a:pt x="1280695" y="283735"/>
                  </a:cubicBezTo>
                  <a:lnTo>
                    <a:pt x="1272058" y="270924"/>
                  </a:lnTo>
                  <a:lnTo>
                    <a:pt x="1263421" y="283735"/>
                  </a:lnTo>
                  <a:cubicBezTo>
                    <a:pt x="1249064" y="298092"/>
                    <a:pt x="1229231" y="306971"/>
                    <a:pt x="1207324" y="306971"/>
                  </a:cubicBezTo>
                  <a:lnTo>
                    <a:pt x="1197075" y="306971"/>
                  </a:lnTo>
                  <a:cubicBezTo>
                    <a:pt x="1175168" y="306971"/>
                    <a:pt x="1155335" y="298091"/>
                    <a:pt x="1140978" y="283735"/>
                  </a:cubicBezTo>
                  <a:lnTo>
                    <a:pt x="1132341" y="270924"/>
                  </a:lnTo>
                  <a:lnTo>
                    <a:pt x="1123703" y="283735"/>
                  </a:lnTo>
                  <a:cubicBezTo>
                    <a:pt x="1109347" y="298092"/>
                    <a:pt x="1089513" y="306971"/>
                    <a:pt x="1067606" y="306971"/>
                  </a:cubicBezTo>
                  <a:lnTo>
                    <a:pt x="1057358" y="306971"/>
                  </a:lnTo>
                  <a:cubicBezTo>
                    <a:pt x="1035450" y="306971"/>
                    <a:pt x="1015617" y="298091"/>
                    <a:pt x="1001260" y="283735"/>
                  </a:cubicBezTo>
                  <a:lnTo>
                    <a:pt x="992623" y="270924"/>
                  </a:lnTo>
                  <a:lnTo>
                    <a:pt x="983985" y="283735"/>
                  </a:lnTo>
                  <a:cubicBezTo>
                    <a:pt x="969629" y="298092"/>
                    <a:pt x="949796" y="306971"/>
                    <a:pt x="927888" y="306971"/>
                  </a:cubicBezTo>
                  <a:lnTo>
                    <a:pt x="917640" y="306971"/>
                  </a:lnTo>
                  <a:cubicBezTo>
                    <a:pt x="895732" y="306971"/>
                    <a:pt x="875899" y="298091"/>
                    <a:pt x="861542" y="283735"/>
                  </a:cubicBezTo>
                  <a:lnTo>
                    <a:pt x="852905" y="270924"/>
                  </a:lnTo>
                  <a:lnTo>
                    <a:pt x="844267" y="283735"/>
                  </a:lnTo>
                  <a:cubicBezTo>
                    <a:pt x="829911" y="298092"/>
                    <a:pt x="810078" y="306971"/>
                    <a:pt x="788170" y="306971"/>
                  </a:cubicBezTo>
                  <a:lnTo>
                    <a:pt x="777922" y="306971"/>
                  </a:lnTo>
                  <a:cubicBezTo>
                    <a:pt x="756015" y="306971"/>
                    <a:pt x="736181" y="298091"/>
                    <a:pt x="721825" y="283735"/>
                  </a:cubicBezTo>
                  <a:lnTo>
                    <a:pt x="713187" y="270924"/>
                  </a:lnTo>
                  <a:lnTo>
                    <a:pt x="704550" y="283735"/>
                  </a:lnTo>
                  <a:cubicBezTo>
                    <a:pt x="690194" y="298092"/>
                    <a:pt x="670360" y="306971"/>
                    <a:pt x="648453" y="306971"/>
                  </a:cubicBezTo>
                  <a:lnTo>
                    <a:pt x="638204" y="306971"/>
                  </a:lnTo>
                  <a:cubicBezTo>
                    <a:pt x="616297" y="306971"/>
                    <a:pt x="596464" y="298091"/>
                    <a:pt x="582107" y="283735"/>
                  </a:cubicBezTo>
                  <a:lnTo>
                    <a:pt x="573470" y="270924"/>
                  </a:lnTo>
                  <a:lnTo>
                    <a:pt x="564832" y="283735"/>
                  </a:lnTo>
                  <a:cubicBezTo>
                    <a:pt x="550476" y="298092"/>
                    <a:pt x="530642" y="306971"/>
                    <a:pt x="508735" y="306971"/>
                  </a:cubicBezTo>
                  <a:lnTo>
                    <a:pt x="498487" y="306971"/>
                  </a:lnTo>
                  <a:cubicBezTo>
                    <a:pt x="476579" y="306971"/>
                    <a:pt x="456746" y="298091"/>
                    <a:pt x="442389" y="283735"/>
                  </a:cubicBezTo>
                  <a:lnTo>
                    <a:pt x="433752" y="270924"/>
                  </a:lnTo>
                  <a:lnTo>
                    <a:pt x="425114" y="283735"/>
                  </a:lnTo>
                  <a:cubicBezTo>
                    <a:pt x="410758" y="298092"/>
                    <a:pt x="390925" y="306971"/>
                    <a:pt x="369017" y="306971"/>
                  </a:cubicBezTo>
                  <a:lnTo>
                    <a:pt x="358769" y="306971"/>
                  </a:lnTo>
                  <a:cubicBezTo>
                    <a:pt x="336862" y="306971"/>
                    <a:pt x="317028" y="298091"/>
                    <a:pt x="302671" y="283735"/>
                  </a:cubicBezTo>
                  <a:lnTo>
                    <a:pt x="294034" y="270924"/>
                  </a:lnTo>
                  <a:lnTo>
                    <a:pt x="285397" y="283735"/>
                  </a:lnTo>
                  <a:cubicBezTo>
                    <a:pt x="271040" y="298092"/>
                    <a:pt x="251207" y="306971"/>
                    <a:pt x="229300" y="306971"/>
                  </a:cubicBezTo>
                  <a:lnTo>
                    <a:pt x="219051" y="306971"/>
                  </a:lnTo>
                  <a:cubicBezTo>
                    <a:pt x="197144" y="306971"/>
                    <a:pt x="177311" y="298091"/>
                    <a:pt x="162954" y="283735"/>
                  </a:cubicBezTo>
                  <a:lnTo>
                    <a:pt x="154317" y="270924"/>
                  </a:lnTo>
                  <a:lnTo>
                    <a:pt x="145679" y="283735"/>
                  </a:lnTo>
                  <a:cubicBezTo>
                    <a:pt x="131323" y="298092"/>
                    <a:pt x="111489" y="306971"/>
                    <a:pt x="89582" y="306971"/>
                  </a:cubicBezTo>
                  <a:lnTo>
                    <a:pt x="79334" y="306971"/>
                  </a:lnTo>
                  <a:cubicBezTo>
                    <a:pt x="35519" y="306971"/>
                    <a:pt x="0" y="271452"/>
                    <a:pt x="0" y="227637"/>
                  </a:cubicBezTo>
                  <a:lnTo>
                    <a:pt x="0" y="148304"/>
                  </a:lnTo>
                  <a:cubicBezTo>
                    <a:pt x="14832" y="121361"/>
                    <a:pt x="49259" y="39941"/>
                    <a:pt x="88990" y="18130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A3398DD8-1A3B-4D99-A7FA-0058CB72DA91}"/>
                </a:ext>
              </a:extLst>
            </p:cNvPr>
            <p:cNvSpPr/>
            <p:nvPr/>
          </p:nvSpPr>
          <p:spPr>
            <a:xfrm>
              <a:off x="1623766" y="7971850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楕円 478">
              <a:extLst>
                <a:ext uri="{FF2B5EF4-FFF2-40B4-BE49-F238E27FC236}">
                  <a16:creationId xmlns:a16="http://schemas.microsoft.com/office/drawing/2014/main" id="{93F58384-701E-4C8D-A00B-806265D656A9}"/>
                </a:ext>
              </a:extLst>
            </p:cNvPr>
            <p:cNvSpPr/>
            <p:nvPr/>
          </p:nvSpPr>
          <p:spPr>
            <a:xfrm>
              <a:off x="3003506" y="7971850"/>
              <a:ext cx="330110" cy="114342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C207017C-B0FB-44B9-BE61-5832DC4573D2}"/>
                </a:ext>
              </a:extLst>
            </p:cNvPr>
            <p:cNvGrpSpPr/>
            <p:nvPr/>
          </p:nvGrpSpPr>
          <p:grpSpPr>
            <a:xfrm>
              <a:off x="1812484" y="8737146"/>
              <a:ext cx="1336132" cy="1167283"/>
              <a:chOff x="5944688" y="3362188"/>
              <a:chExt cx="1336132" cy="1167283"/>
            </a:xfrm>
          </p:grpSpPr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6F91ACDB-2824-4DF1-B268-D487D03E0FC4}"/>
                  </a:ext>
                </a:extLst>
              </p:cNvPr>
              <p:cNvGrpSpPr/>
              <p:nvPr/>
            </p:nvGrpSpPr>
            <p:grpSpPr>
              <a:xfrm>
                <a:off x="5944690" y="4278458"/>
                <a:ext cx="1336129" cy="251013"/>
                <a:chOff x="5944690" y="4278458"/>
                <a:chExt cx="1336129" cy="251013"/>
              </a:xfrm>
              <a:solidFill>
                <a:srgbClr val="FF66CC"/>
              </a:solidFill>
            </p:grpSpPr>
            <p:sp>
              <p:nvSpPr>
                <p:cNvPr id="559" name="四角形: 上の 2 つの角を丸める 558">
                  <a:extLst>
                    <a:ext uri="{FF2B5EF4-FFF2-40B4-BE49-F238E27FC236}">
                      <a16:creationId xmlns:a16="http://schemas.microsoft.com/office/drawing/2014/main" id="{F2C06216-D008-4774-8AAA-81395A924646}"/>
                    </a:ext>
                  </a:extLst>
                </p:cNvPr>
                <p:cNvSpPr/>
                <p:nvPr/>
              </p:nvSpPr>
              <p:spPr>
                <a:xfrm>
                  <a:off x="5944690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四角形: 上の 2 つの角を丸める 559">
                  <a:extLst>
                    <a:ext uri="{FF2B5EF4-FFF2-40B4-BE49-F238E27FC236}">
                      <a16:creationId xmlns:a16="http://schemas.microsoft.com/office/drawing/2014/main" id="{DA1C2FBB-7AAA-433B-BD5F-414886256CB2}"/>
                    </a:ext>
                  </a:extLst>
                </p:cNvPr>
                <p:cNvSpPr/>
                <p:nvPr/>
              </p:nvSpPr>
              <p:spPr>
                <a:xfrm>
                  <a:off x="6211916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四角形: 上の 2 つの角を丸める 560">
                  <a:extLst>
                    <a:ext uri="{FF2B5EF4-FFF2-40B4-BE49-F238E27FC236}">
                      <a16:creationId xmlns:a16="http://schemas.microsoft.com/office/drawing/2014/main" id="{45E13C18-93E8-44C6-8265-BD52BB57471C}"/>
                    </a:ext>
                  </a:extLst>
                </p:cNvPr>
                <p:cNvSpPr/>
                <p:nvPr/>
              </p:nvSpPr>
              <p:spPr>
                <a:xfrm>
                  <a:off x="6479142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四角形: 上の 2 つの角を丸める 561">
                  <a:extLst>
                    <a:ext uri="{FF2B5EF4-FFF2-40B4-BE49-F238E27FC236}">
                      <a16:creationId xmlns:a16="http://schemas.microsoft.com/office/drawing/2014/main" id="{66911168-08B3-453B-B8A2-0B82D85798E5}"/>
                    </a:ext>
                  </a:extLst>
                </p:cNvPr>
                <p:cNvSpPr/>
                <p:nvPr/>
              </p:nvSpPr>
              <p:spPr>
                <a:xfrm>
                  <a:off x="6746367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四角形: 上の 2 つの角を丸める 562">
                  <a:extLst>
                    <a:ext uri="{FF2B5EF4-FFF2-40B4-BE49-F238E27FC236}">
                      <a16:creationId xmlns:a16="http://schemas.microsoft.com/office/drawing/2014/main" id="{7E90EBEA-A5D8-4845-A7A2-987345241E98}"/>
                    </a:ext>
                  </a:extLst>
                </p:cNvPr>
                <p:cNvSpPr/>
                <p:nvPr/>
              </p:nvSpPr>
              <p:spPr>
                <a:xfrm>
                  <a:off x="7013593" y="4278458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80D635CF-AE51-4CC2-86EE-11296CAD0762}"/>
                  </a:ext>
                </a:extLst>
              </p:cNvPr>
              <p:cNvGrpSpPr/>
              <p:nvPr/>
            </p:nvGrpSpPr>
            <p:grpSpPr>
              <a:xfrm>
                <a:off x="5944691" y="4135789"/>
                <a:ext cx="1336129" cy="251013"/>
                <a:chOff x="5944691" y="4135789"/>
                <a:chExt cx="1336129" cy="251013"/>
              </a:xfrm>
              <a:solidFill>
                <a:srgbClr val="FFCCFF"/>
              </a:solidFill>
            </p:grpSpPr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C82E74B3-8BAD-4852-92E9-8BD6C6A1BFB6}"/>
                    </a:ext>
                  </a:extLst>
                </p:cNvPr>
                <p:cNvSpPr/>
                <p:nvPr/>
              </p:nvSpPr>
              <p:spPr>
                <a:xfrm>
                  <a:off x="5944691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四角形: 上の 2 つの角を丸める 553">
                  <a:extLst>
                    <a:ext uri="{FF2B5EF4-FFF2-40B4-BE49-F238E27FC236}">
                      <a16:creationId xmlns:a16="http://schemas.microsoft.com/office/drawing/2014/main" id="{B8138154-4427-4B2B-9911-2B06B26DDC0F}"/>
                    </a:ext>
                  </a:extLst>
                </p:cNvPr>
                <p:cNvSpPr/>
                <p:nvPr/>
              </p:nvSpPr>
              <p:spPr>
                <a:xfrm>
                  <a:off x="6078303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四角形: 上の 2 つの角を丸める 554">
                  <a:extLst>
                    <a:ext uri="{FF2B5EF4-FFF2-40B4-BE49-F238E27FC236}">
                      <a16:creationId xmlns:a16="http://schemas.microsoft.com/office/drawing/2014/main" id="{3544C345-9AA5-4C97-BD16-1F0BB1C3EF57}"/>
                    </a:ext>
                  </a:extLst>
                </p:cNvPr>
                <p:cNvSpPr/>
                <p:nvPr/>
              </p:nvSpPr>
              <p:spPr>
                <a:xfrm>
                  <a:off x="6345529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四角形: 上の 2 つの角を丸める 555">
                  <a:extLst>
                    <a:ext uri="{FF2B5EF4-FFF2-40B4-BE49-F238E27FC236}">
                      <a16:creationId xmlns:a16="http://schemas.microsoft.com/office/drawing/2014/main" id="{4AF62923-637B-4298-A2AE-4BFF223B3164}"/>
                    </a:ext>
                  </a:extLst>
                </p:cNvPr>
                <p:cNvSpPr/>
                <p:nvPr/>
              </p:nvSpPr>
              <p:spPr>
                <a:xfrm>
                  <a:off x="6612755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四角形: 上の 2 つの角を丸める 556">
                  <a:extLst>
                    <a:ext uri="{FF2B5EF4-FFF2-40B4-BE49-F238E27FC236}">
                      <a16:creationId xmlns:a16="http://schemas.microsoft.com/office/drawing/2014/main" id="{DCD6CAB1-79CC-418E-9D1E-E693F893AEBA}"/>
                    </a:ext>
                  </a:extLst>
                </p:cNvPr>
                <p:cNvSpPr/>
                <p:nvPr/>
              </p:nvSpPr>
              <p:spPr>
                <a:xfrm>
                  <a:off x="6879980" y="4135789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CCDE3F49-117F-4291-9CC8-C1AC7748624B}"/>
                    </a:ext>
                  </a:extLst>
                </p:cNvPr>
                <p:cNvSpPr/>
                <p:nvPr/>
              </p:nvSpPr>
              <p:spPr>
                <a:xfrm>
                  <a:off x="7147207" y="4135789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EC4B6434-6893-40E7-845F-E031E4ED8E12}"/>
                  </a:ext>
                </a:extLst>
              </p:cNvPr>
              <p:cNvGrpSpPr/>
              <p:nvPr/>
            </p:nvGrpSpPr>
            <p:grpSpPr>
              <a:xfrm>
                <a:off x="5944690" y="3993120"/>
                <a:ext cx="1336129" cy="251013"/>
                <a:chOff x="5944690" y="3993120"/>
                <a:chExt cx="1336129" cy="251013"/>
              </a:xfrm>
              <a:solidFill>
                <a:srgbClr val="FF66CC"/>
              </a:solidFill>
            </p:grpSpPr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2F127B2B-CDA4-41CB-A80B-48B6C8154774}"/>
                    </a:ext>
                  </a:extLst>
                </p:cNvPr>
                <p:cNvSpPr/>
                <p:nvPr/>
              </p:nvSpPr>
              <p:spPr>
                <a:xfrm>
                  <a:off x="5944690" y="3993120"/>
                  <a:ext cx="267226" cy="251013"/>
                </a:xfrm>
                <a:custGeom>
                  <a:avLst/>
                  <a:gdLst>
                    <a:gd name="connsiteX0" fmla="*/ 0 w 318218"/>
                    <a:gd name="connsiteY0" fmla="*/ 0 h 360634"/>
                    <a:gd name="connsiteX1" fmla="*/ 318218 w 318218"/>
                    <a:gd name="connsiteY1" fmla="*/ 0 h 360634"/>
                    <a:gd name="connsiteX2" fmla="*/ 318218 w 318218"/>
                    <a:gd name="connsiteY2" fmla="*/ 201525 h 360634"/>
                    <a:gd name="connsiteX3" fmla="*/ 159109 w 318218"/>
                    <a:gd name="connsiteY3" fmla="*/ 360634 h 360634"/>
                    <a:gd name="connsiteX4" fmla="*/ 0 w 318218"/>
                    <a:gd name="connsiteY4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8218" h="360634">
                      <a:moveTo>
                        <a:pt x="0" y="0"/>
                      </a:moveTo>
                      <a:lnTo>
                        <a:pt x="318218" y="0"/>
                      </a:lnTo>
                      <a:lnTo>
                        <a:pt x="318218" y="201525"/>
                      </a:lnTo>
                      <a:cubicBezTo>
                        <a:pt x="318218" y="289398"/>
                        <a:pt x="246982" y="360634"/>
                        <a:pt x="159109" y="360634"/>
                      </a:cubicBez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四角形: 上の 2 つの角を丸める 548">
                  <a:extLst>
                    <a:ext uri="{FF2B5EF4-FFF2-40B4-BE49-F238E27FC236}">
                      <a16:creationId xmlns:a16="http://schemas.microsoft.com/office/drawing/2014/main" id="{4255322D-3E64-4127-92A3-BAD7E980D596}"/>
                    </a:ext>
                  </a:extLst>
                </p:cNvPr>
                <p:cNvSpPr/>
                <p:nvPr/>
              </p:nvSpPr>
              <p:spPr>
                <a:xfrm>
                  <a:off x="6211916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四角形: 上の 2 つの角を丸める 549">
                  <a:extLst>
                    <a:ext uri="{FF2B5EF4-FFF2-40B4-BE49-F238E27FC236}">
                      <a16:creationId xmlns:a16="http://schemas.microsoft.com/office/drawing/2014/main" id="{09CB42A7-2EDF-4BF1-B73F-C3483B3E07C4}"/>
                    </a:ext>
                  </a:extLst>
                </p:cNvPr>
                <p:cNvSpPr/>
                <p:nvPr/>
              </p:nvSpPr>
              <p:spPr>
                <a:xfrm>
                  <a:off x="6479142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四角形: 上の 2 つの角を丸める 550">
                  <a:extLst>
                    <a:ext uri="{FF2B5EF4-FFF2-40B4-BE49-F238E27FC236}">
                      <a16:creationId xmlns:a16="http://schemas.microsoft.com/office/drawing/2014/main" id="{B84D27E6-1B01-4EE9-8F3D-2C4A5B6AD76D}"/>
                    </a:ext>
                  </a:extLst>
                </p:cNvPr>
                <p:cNvSpPr/>
                <p:nvPr/>
              </p:nvSpPr>
              <p:spPr>
                <a:xfrm>
                  <a:off x="6746367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四角形: 上の 2 つの角を丸める 551">
                  <a:extLst>
                    <a:ext uri="{FF2B5EF4-FFF2-40B4-BE49-F238E27FC236}">
                      <a16:creationId xmlns:a16="http://schemas.microsoft.com/office/drawing/2014/main" id="{447BA794-57C0-4368-8005-12F30058F37F}"/>
                    </a:ext>
                  </a:extLst>
                </p:cNvPr>
                <p:cNvSpPr/>
                <p:nvPr/>
              </p:nvSpPr>
              <p:spPr>
                <a:xfrm>
                  <a:off x="7013593" y="3993120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9" name="グループ化 518">
                <a:extLst>
                  <a:ext uri="{FF2B5EF4-FFF2-40B4-BE49-F238E27FC236}">
                    <a16:creationId xmlns:a16="http://schemas.microsoft.com/office/drawing/2014/main" id="{C84D19F0-4432-4BA1-9BF6-D9133107373F}"/>
                  </a:ext>
                </a:extLst>
              </p:cNvPr>
              <p:cNvGrpSpPr/>
              <p:nvPr/>
            </p:nvGrpSpPr>
            <p:grpSpPr>
              <a:xfrm>
                <a:off x="5944691" y="3850451"/>
                <a:ext cx="1336129" cy="251013"/>
                <a:chOff x="5944691" y="3850451"/>
                <a:chExt cx="1336129" cy="251013"/>
              </a:xfrm>
              <a:solidFill>
                <a:srgbClr val="FFCCFF"/>
              </a:solidFill>
            </p:grpSpPr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8D799B1D-577C-44F8-9261-BFBB4422280E}"/>
                    </a:ext>
                  </a:extLst>
                </p:cNvPr>
                <p:cNvSpPr/>
                <p:nvPr/>
              </p:nvSpPr>
              <p:spPr>
                <a:xfrm>
                  <a:off x="5944691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201525 h 360634"/>
                    <a:gd name="connsiteX3" fmla="*/ 0 w 159109"/>
                    <a:gd name="connsiteY3" fmla="*/ 360634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201525"/>
                      </a:lnTo>
                      <a:cubicBezTo>
                        <a:pt x="159109" y="289398"/>
                        <a:pt x="87873" y="360634"/>
                        <a:pt x="0" y="360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四角形: 上の 2 つの角を丸める 542">
                  <a:extLst>
                    <a:ext uri="{FF2B5EF4-FFF2-40B4-BE49-F238E27FC236}">
                      <a16:creationId xmlns:a16="http://schemas.microsoft.com/office/drawing/2014/main" id="{B6285458-F313-41E1-AFF5-2ECA5B44B30E}"/>
                    </a:ext>
                  </a:extLst>
                </p:cNvPr>
                <p:cNvSpPr/>
                <p:nvPr/>
              </p:nvSpPr>
              <p:spPr>
                <a:xfrm>
                  <a:off x="6078303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四角形: 上の 2 つの角を丸める 543">
                  <a:extLst>
                    <a:ext uri="{FF2B5EF4-FFF2-40B4-BE49-F238E27FC236}">
                      <a16:creationId xmlns:a16="http://schemas.microsoft.com/office/drawing/2014/main" id="{E317B453-DD5B-467C-B276-5F756C3808DA}"/>
                    </a:ext>
                  </a:extLst>
                </p:cNvPr>
                <p:cNvSpPr/>
                <p:nvPr/>
              </p:nvSpPr>
              <p:spPr>
                <a:xfrm>
                  <a:off x="6345529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四角形: 上の 2 つの角を丸める 544">
                  <a:extLst>
                    <a:ext uri="{FF2B5EF4-FFF2-40B4-BE49-F238E27FC236}">
                      <a16:creationId xmlns:a16="http://schemas.microsoft.com/office/drawing/2014/main" id="{B1EB38F2-D69E-4647-9A05-22C9E829CF05}"/>
                    </a:ext>
                  </a:extLst>
                </p:cNvPr>
                <p:cNvSpPr/>
                <p:nvPr/>
              </p:nvSpPr>
              <p:spPr>
                <a:xfrm>
                  <a:off x="6612755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四角形: 上の 2 つの角を丸める 545">
                  <a:extLst>
                    <a:ext uri="{FF2B5EF4-FFF2-40B4-BE49-F238E27FC236}">
                      <a16:creationId xmlns:a16="http://schemas.microsoft.com/office/drawing/2014/main" id="{3B416F57-2F74-4060-AD99-2823E7189538}"/>
                    </a:ext>
                  </a:extLst>
                </p:cNvPr>
                <p:cNvSpPr/>
                <p:nvPr/>
              </p:nvSpPr>
              <p:spPr>
                <a:xfrm>
                  <a:off x="6879980" y="3850451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フリーフォーム: 図形 546">
                  <a:extLst>
                    <a:ext uri="{FF2B5EF4-FFF2-40B4-BE49-F238E27FC236}">
                      <a16:creationId xmlns:a16="http://schemas.microsoft.com/office/drawing/2014/main" id="{CBC85C6D-0374-459F-8B56-9A889FC8BB5B}"/>
                    </a:ext>
                  </a:extLst>
                </p:cNvPr>
                <p:cNvSpPr/>
                <p:nvPr/>
              </p:nvSpPr>
              <p:spPr>
                <a:xfrm>
                  <a:off x="7147207" y="3850451"/>
                  <a:ext cx="133613" cy="251013"/>
                </a:xfrm>
                <a:custGeom>
                  <a:avLst/>
                  <a:gdLst>
                    <a:gd name="connsiteX0" fmla="*/ 0 w 159109"/>
                    <a:gd name="connsiteY0" fmla="*/ 0 h 360634"/>
                    <a:gd name="connsiteX1" fmla="*/ 159109 w 159109"/>
                    <a:gd name="connsiteY1" fmla="*/ 0 h 360634"/>
                    <a:gd name="connsiteX2" fmla="*/ 159109 w 159109"/>
                    <a:gd name="connsiteY2" fmla="*/ 360634 h 360634"/>
                    <a:gd name="connsiteX3" fmla="*/ 0 w 159109"/>
                    <a:gd name="connsiteY3" fmla="*/ 201525 h 360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109" h="360634">
                      <a:moveTo>
                        <a:pt x="0" y="0"/>
                      </a:moveTo>
                      <a:lnTo>
                        <a:pt x="159109" y="0"/>
                      </a:lnTo>
                      <a:lnTo>
                        <a:pt x="159109" y="360634"/>
                      </a:lnTo>
                      <a:cubicBezTo>
                        <a:pt x="71236" y="360634"/>
                        <a:pt x="0" y="289398"/>
                        <a:pt x="0" y="2015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3F02E5AF-BED6-426C-94EA-10C28EC8378E}"/>
                  </a:ext>
                </a:extLst>
              </p:cNvPr>
              <p:cNvGrpSpPr/>
              <p:nvPr/>
            </p:nvGrpSpPr>
            <p:grpSpPr>
              <a:xfrm>
                <a:off x="5944690" y="3707782"/>
                <a:ext cx="1335625" cy="259578"/>
                <a:chOff x="5944690" y="3707782"/>
                <a:chExt cx="1335625" cy="259578"/>
              </a:xfrm>
              <a:solidFill>
                <a:srgbClr val="FF66CC"/>
              </a:solidFill>
            </p:grpSpPr>
            <p:sp>
              <p:nvSpPr>
                <p:cNvPr id="537" name="四角形: 上の 2 つの角を丸める 536">
                  <a:extLst>
                    <a:ext uri="{FF2B5EF4-FFF2-40B4-BE49-F238E27FC236}">
                      <a16:creationId xmlns:a16="http://schemas.microsoft.com/office/drawing/2014/main" id="{3BE6DBDE-142C-4FE6-A459-972579FB3997}"/>
                    </a:ext>
                  </a:extLst>
                </p:cNvPr>
                <p:cNvSpPr/>
                <p:nvPr/>
              </p:nvSpPr>
              <p:spPr>
                <a:xfrm>
                  <a:off x="6211916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四角形: 上の 2 つの角を丸める 537">
                  <a:extLst>
                    <a:ext uri="{FF2B5EF4-FFF2-40B4-BE49-F238E27FC236}">
                      <a16:creationId xmlns:a16="http://schemas.microsoft.com/office/drawing/2014/main" id="{F9262099-F52B-478F-B511-AE6CA619DEBA}"/>
                    </a:ext>
                  </a:extLst>
                </p:cNvPr>
                <p:cNvSpPr/>
                <p:nvPr/>
              </p:nvSpPr>
              <p:spPr>
                <a:xfrm>
                  <a:off x="6479142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四角形: 上の 2 つの角を丸める 538">
                  <a:extLst>
                    <a:ext uri="{FF2B5EF4-FFF2-40B4-BE49-F238E27FC236}">
                      <a16:creationId xmlns:a16="http://schemas.microsoft.com/office/drawing/2014/main" id="{E4DD4B8F-DC8A-4075-AAD1-F5EEED40FBA6}"/>
                    </a:ext>
                  </a:extLst>
                </p:cNvPr>
                <p:cNvSpPr/>
                <p:nvPr/>
              </p:nvSpPr>
              <p:spPr>
                <a:xfrm>
                  <a:off x="6746367" y="3707782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AF43D086-52BA-4128-87B9-A1453A07702C}"/>
                    </a:ext>
                  </a:extLst>
                </p:cNvPr>
                <p:cNvSpPr/>
                <p:nvPr/>
              </p:nvSpPr>
              <p:spPr>
                <a:xfrm>
                  <a:off x="5944690" y="3716346"/>
                  <a:ext cx="267226" cy="251012"/>
                </a:xfrm>
                <a:custGeom>
                  <a:avLst/>
                  <a:gdLst>
                    <a:gd name="connsiteX0" fmla="*/ 17440 w 267226"/>
                    <a:gd name="connsiteY0" fmla="*/ 0 h 251012"/>
                    <a:gd name="connsiteX1" fmla="*/ 267226 w 267226"/>
                    <a:gd name="connsiteY1" fmla="*/ 0 h 251012"/>
                    <a:gd name="connsiteX2" fmla="*/ 267226 w 267226"/>
                    <a:gd name="connsiteY2" fmla="*/ 125506 h 251012"/>
                    <a:gd name="connsiteX3" fmla="*/ 141720 w 267226"/>
                    <a:gd name="connsiteY3" fmla="*/ 251012 h 251012"/>
                    <a:gd name="connsiteX4" fmla="*/ 125506 w 267226"/>
                    <a:gd name="connsiteY4" fmla="*/ 251012 h 251012"/>
                    <a:gd name="connsiteX5" fmla="*/ 0 w 267226"/>
                    <a:gd name="connsiteY5" fmla="*/ 125506 h 251012"/>
                    <a:gd name="connsiteX6" fmla="*/ 0 w 267226"/>
                    <a:gd name="connsiteY6" fmla="*/ 96117 h 251012"/>
                    <a:gd name="connsiteX7" fmla="*/ 5962 w 267226"/>
                    <a:gd name="connsiteY7" fmla="*/ 36976 h 251012"/>
                    <a:gd name="connsiteX8" fmla="*/ 17440 w 267226"/>
                    <a:gd name="connsiteY8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7226" h="251012">
                      <a:moveTo>
                        <a:pt x="17440" y="0"/>
                      </a:moveTo>
                      <a:lnTo>
                        <a:pt x="267226" y="0"/>
                      </a:lnTo>
                      <a:lnTo>
                        <a:pt x="267226" y="125506"/>
                      </a:lnTo>
                      <a:cubicBezTo>
                        <a:pt x="267226" y="194821"/>
                        <a:pt x="211035" y="251012"/>
                        <a:pt x="141720" y="251012"/>
                      </a:cubicBezTo>
                      <a:lnTo>
                        <a:pt x="125506" y="251012"/>
                      </a:lnTo>
                      <a:cubicBezTo>
                        <a:pt x="56191" y="251012"/>
                        <a:pt x="0" y="194821"/>
                        <a:pt x="0" y="125506"/>
                      </a:cubicBezTo>
                      <a:lnTo>
                        <a:pt x="0" y="96117"/>
                      </a:lnTo>
                      <a:lnTo>
                        <a:pt x="5962" y="36976"/>
                      </a:lnTo>
                      <a:lnTo>
                        <a:pt x="174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8262976B-47F4-4B69-B42C-20E47F8D24CC}"/>
                    </a:ext>
                  </a:extLst>
                </p:cNvPr>
                <p:cNvSpPr/>
                <p:nvPr/>
              </p:nvSpPr>
              <p:spPr>
                <a:xfrm>
                  <a:off x="7013593" y="3716346"/>
                  <a:ext cx="266722" cy="251014"/>
                </a:xfrm>
                <a:custGeom>
                  <a:avLst/>
                  <a:gdLst>
                    <a:gd name="connsiteX0" fmla="*/ 0 w 266722"/>
                    <a:gd name="connsiteY0" fmla="*/ 0 h 251014"/>
                    <a:gd name="connsiteX1" fmla="*/ 246067 w 266722"/>
                    <a:gd name="connsiteY1" fmla="*/ 0 h 251014"/>
                    <a:gd name="connsiteX2" fmla="*/ 257545 w 266722"/>
                    <a:gd name="connsiteY2" fmla="*/ 36976 h 251014"/>
                    <a:gd name="connsiteX3" fmla="*/ 266722 w 266722"/>
                    <a:gd name="connsiteY3" fmla="*/ 128005 h 251014"/>
                    <a:gd name="connsiteX4" fmla="*/ 257363 w 266722"/>
                    <a:gd name="connsiteY4" fmla="*/ 174360 h 251014"/>
                    <a:gd name="connsiteX5" fmla="*/ 141719 w 266722"/>
                    <a:gd name="connsiteY5" fmla="*/ 251014 h 251014"/>
                    <a:gd name="connsiteX6" fmla="*/ 125507 w 266722"/>
                    <a:gd name="connsiteY6" fmla="*/ 251013 h 251014"/>
                    <a:gd name="connsiteX7" fmla="*/ 0 w 266722"/>
                    <a:gd name="connsiteY7" fmla="*/ 125506 h 251014"/>
                    <a:gd name="connsiteX8" fmla="*/ 0 w 266722"/>
                    <a:gd name="connsiteY8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22" h="251014">
                      <a:moveTo>
                        <a:pt x="0" y="0"/>
                      </a:moveTo>
                      <a:lnTo>
                        <a:pt x="246067" y="0"/>
                      </a:lnTo>
                      <a:lnTo>
                        <a:pt x="257545" y="36976"/>
                      </a:lnTo>
                      <a:lnTo>
                        <a:pt x="266722" y="128005"/>
                      </a:lnTo>
                      <a:lnTo>
                        <a:pt x="257363" y="174360"/>
                      </a:lnTo>
                      <a:cubicBezTo>
                        <a:pt x="238310" y="219407"/>
                        <a:pt x="193706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BEEBC3F9-DCB8-4AD6-ACE2-9D869CBB279A}"/>
                  </a:ext>
                </a:extLst>
              </p:cNvPr>
              <p:cNvGrpSpPr/>
              <p:nvPr/>
            </p:nvGrpSpPr>
            <p:grpSpPr>
              <a:xfrm>
                <a:off x="5944688" y="3560000"/>
                <a:ext cx="1333599" cy="256126"/>
                <a:chOff x="5944688" y="3560000"/>
                <a:chExt cx="1333599" cy="256126"/>
              </a:xfrm>
              <a:solidFill>
                <a:srgbClr val="FFCCFF"/>
              </a:solidFill>
            </p:grpSpPr>
            <p:sp>
              <p:nvSpPr>
                <p:cNvPr id="531" name="四角形: 上の 2 つの角を丸める 530">
                  <a:extLst>
                    <a:ext uri="{FF2B5EF4-FFF2-40B4-BE49-F238E27FC236}">
                      <a16:creationId xmlns:a16="http://schemas.microsoft.com/office/drawing/2014/main" id="{8FA98451-BCD3-4936-A20A-F0473D91EA4E}"/>
                    </a:ext>
                  </a:extLst>
                </p:cNvPr>
                <p:cNvSpPr/>
                <p:nvPr/>
              </p:nvSpPr>
              <p:spPr>
                <a:xfrm>
                  <a:off x="6078303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四角形: 上の 2 つの角を丸める 531">
                  <a:extLst>
                    <a:ext uri="{FF2B5EF4-FFF2-40B4-BE49-F238E27FC236}">
                      <a16:creationId xmlns:a16="http://schemas.microsoft.com/office/drawing/2014/main" id="{87DB9F4B-B46A-4B49-9F30-2185BAC25F53}"/>
                    </a:ext>
                  </a:extLst>
                </p:cNvPr>
                <p:cNvSpPr/>
                <p:nvPr/>
              </p:nvSpPr>
              <p:spPr>
                <a:xfrm>
                  <a:off x="6345529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四角形: 上の 2 つの角を丸める 532">
                  <a:extLst>
                    <a:ext uri="{FF2B5EF4-FFF2-40B4-BE49-F238E27FC236}">
                      <a16:creationId xmlns:a16="http://schemas.microsoft.com/office/drawing/2014/main" id="{DFE372E3-7745-4D13-A9DD-DD8324BAEA4C}"/>
                    </a:ext>
                  </a:extLst>
                </p:cNvPr>
                <p:cNvSpPr/>
                <p:nvPr/>
              </p:nvSpPr>
              <p:spPr>
                <a:xfrm>
                  <a:off x="6612755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四角形: 上の 2 つの角を丸める 533">
                  <a:extLst>
                    <a:ext uri="{FF2B5EF4-FFF2-40B4-BE49-F238E27FC236}">
                      <a16:creationId xmlns:a16="http://schemas.microsoft.com/office/drawing/2014/main" id="{F8A04234-0D48-413C-B303-9F5E9424E7C6}"/>
                    </a:ext>
                  </a:extLst>
                </p:cNvPr>
                <p:cNvSpPr/>
                <p:nvPr/>
              </p:nvSpPr>
              <p:spPr>
                <a:xfrm>
                  <a:off x="6879980" y="3565113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E980EC46-6B27-41B5-8A25-D48740A70CAC}"/>
                    </a:ext>
                  </a:extLst>
                </p:cNvPr>
                <p:cNvSpPr/>
                <p:nvPr/>
              </p:nvSpPr>
              <p:spPr>
                <a:xfrm>
                  <a:off x="5944688" y="3560000"/>
                  <a:ext cx="133613" cy="251013"/>
                </a:xfrm>
                <a:custGeom>
                  <a:avLst/>
                  <a:gdLst>
                    <a:gd name="connsiteX0" fmla="*/ 85291 w 133613"/>
                    <a:gd name="connsiteY0" fmla="*/ 0 h 251013"/>
                    <a:gd name="connsiteX1" fmla="*/ 133613 w 133613"/>
                    <a:gd name="connsiteY1" fmla="*/ 0 h 251013"/>
                    <a:gd name="connsiteX2" fmla="*/ 133613 w 133613"/>
                    <a:gd name="connsiteY2" fmla="*/ 140268 h 251013"/>
                    <a:gd name="connsiteX3" fmla="*/ 0 w 133613"/>
                    <a:gd name="connsiteY3" fmla="*/ 251013 h 251013"/>
                    <a:gd name="connsiteX4" fmla="*/ 0 w 133613"/>
                    <a:gd name="connsiteY4" fmla="*/ 238776 h 251013"/>
                    <a:gd name="connsiteX5" fmla="*/ 5961 w 133613"/>
                    <a:gd name="connsiteY5" fmla="*/ 179645 h 251013"/>
                    <a:gd name="connsiteX6" fmla="*/ 77666 w 133613"/>
                    <a:gd name="connsiteY6" fmla="*/ 9242 h 251013"/>
                    <a:gd name="connsiteX7" fmla="*/ 85291 w 133613"/>
                    <a:gd name="connsiteY7" fmla="*/ 0 h 2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613" h="251013">
                      <a:moveTo>
                        <a:pt x="85291" y="0"/>
                      </a:moveTo>
                      <a:lnTo>
                        <a:pt x="133613" y="0"/>
                      </a:lnTo>
                      <a:lnTo>
                        <a:pt x="133613" y="140268"/>
                      </a:lnTo>
                      <a:cubicBezTo>
                        <a:pt x="133613" y="201431"/>
                        <a:pt x="73792" y="251013"/>
                        <a:pt x="0" y="251013"/>
                      </a:cubicBezTo>
                      <a:lnTo>
                        <a:pt x="0" y="238776"/>
                      </a:lnTo>
                      <a:lnTo>
                        <a:pt x="5961" y="179645"/>
                      </a:lnTo>
                      <a:cubicBezTo>
                        <a:pt x="18657" y="117600"/>
                        <a:pt x="43410" y="59948"/>
                        <a:pt x="77666" y="9242"/>
                      </a:cubicBezTo>
                      <a:lnTo>
                        <a:pt x="8529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83320345-BA36-408C-9600-70FDE3B7DAD1}"/>
                    </a:ext>
                  </a:extLst>
                </p:cNvPr>
                <p:cNvSpPr/>
                <p:nvPr/>
              </p:nvSpPr>
              <p:spPr>
                <a:xfrm>
                  <a:off x="7147204" y="3560000"/>
                  <a:ext cx="131083" cy="250590"/>
                </a:xfrm>
                <a:custGeom>
                  <a:avLst/>
                  <a:gdLst>
                    <a:gd name="connsiteX0" fmla="*/ 0 w 131083"/>
                    <a:gd name="connsiteY0" fmla="*/ 0 h 250590"/>
                    <a:gd name="connsiteX1" fmla="*/ 44601 w 131083"/>
                    <a:gd name="connsiteY1" fmla="*/ 0 h 250590"/>
                    <a:gd name="connsiteX2" fmla="*/ 52226 w 131083"/>
                    <a:gd name="connsiteY2" fmla="*/ 9242 h 250590"/>
                    <a:gd name="connsiteX3" fmla="*/ 123931 w 131083"/>
                    <a:gd name="connsiteY3" fmla="*/ 179645 h 250590"/>
                    <a:gd name="connsiteX4" fmla="*/ 131083 w 131083"/>
                    <a:gd name="connsiteY4" fmla="*/ 250590 h 250590"/>
                    <a:gd name="connsiteX5" fmla="*/ 81605 w 131083"/>
                    <a:gd name="connsiteY5" fmla="*/ 242310 h 250590"/>
                    <a:gd name="connsiteX6" fmla="*/ 0 w 131083"/>
                    <a:gd name="connsiteY6" fmla="*/ 140268 h 250590"/>
                    <a:gd name="connsiteX7" fmla="*/ 0 w 131083"/>
                    <a:gd name="connsiteY7" fmla="*/ 0 h 250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083" h="250590">
                      <a:moveTo>
                        <a:pt x="0" y="0"/>
                      </a:moveTo>
                      <a:lnTo>
                        <a:pt x="44601" y="0"/>
                      </a:lnTo>
                      <a:lnTo>
                        <a:pt x="52226" y="9242"/>
                      </a:lnTo>
                      <a:cubicBezTo>
                        <a:pt x="86482" y="59948"/>
                        <a:pt x="111235" y="117600"/>
                        <a:pt x="123931" y="179645"/>
                      </a:cubicBezTo>
                      <a:lnTo>
                        <a:pt x="131083" y="250590"/>
                      </a:lnTo>
                      <a:lnTo>
                        <a:pt x="81605" y="242310"/>
                      </a:lnTo>
                      <a:cubicBezTo>
                        <a:pt x="33650" y="225498"/>
                        <a:pt x="0" y="186140"/>
                        <a:pt x="0" y="140268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8B7CC7BD-9A1A-4497-8A06-ADB50B2B9A09}"/>
                  </a:ext>
                </a:extLst>
              </p:cNvPr>
              <p:cNvGrpSpPr/>
              <p:nvPr/>
            </p:nvGrpSpPr>
            <p:grpSpPr>
              <a:xfrm>
                <a:off x="5986626" y="3420384"/>
                <a:ext cx="1249537" cy="253073"/>
                <a:chOff x="5986626" y="3420384"/>
                <a:chExt cx="1249537" cy="253073"/>
              </a:xfrm>
              <a:solidFill>
                <a:srgbClr val="FF66CC"/>
              </a:solidFill>
            </p:grpSpPr>
            <p:sp>
              <p:nvSpPr>
                <p:cNvPr id="526" name="四角形: 上の 2 つの角を丸める 525">
                  <a:extLst>
                    <a:ext uri="{FF2B5EF4-FFF2-40B4-BE49-F238E27FC236}">
                      <a16:creationId xmlns:a16="http://schemas.microsoft.com/office/drawing/2014/main" id="{0F02B5B0-7F56-4F50-86BD-DA16284C709D}"/>
                    </a:ext>
                  </a:extLst>
                </p:cNvPr>
                <p:cNvSpPr/>
                <p:nvPr/>
              </p:nvSpPr>
              <p:spPr>
                <a:xfrm>
                  <a:off x="6211916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四角形: 上の 2 つの角を丸める 526">
                  <a:extLst>
                    <a:ext uri="{FF2B5EF4-FFF2-40B4-BE49-F238E27FC236}">
                      <a16:creationId xmlns:a16="http://schemas.microsoft.com/office/drawing/2014/main" id="{F7FDFA94-C7E3-48FF-A846-9692A4EBB995}"/>
                    </a:ext>
                  </a:extLst>
                </p:cNvPr>
                <p:cNvSpPr/>
                <p:nvPr/>
              </p:nvSpPr>
              <p:spPr>
                <a:xfrm>
                  <a:off x="6479142" y="3422444"/>
                  <a:ext cx="267226" cy="2510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四角形: 上の 2 つの角を丸める 527">
                  <a:extLst>
                    <a:ext uri="{FF2B5EF4-FFF2-40B4-BE49-F238E27FC236}">
                      <a16:creationId xmlns:a16="http://schemas.microsoft.com/office/drawing/2014/main" id="{DFF05B7F-51FB-4C12-ABF5-5694C68EF6D1}"/>
                    </a:ext>
                  </a:extLst>
                </p:cNvPr>
                <p:cNvSpPr/>
                <p:nvPr/>
              </p:nvSpPr>
              <p:spPr>
                <a:xfrm>
                  <a:off x="6746367" y="3422444"/>
                  <a:ext cx="267226" cy="2510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CCBACA52-EE79-4EF6-98FA-3ACD7FA5B7E0}"/>
                    </a:ext>
                  </a:extLst>
                </p:cNvPr>
                <p:cNvSpPr/>
                <p:nvPr/>
              </p:nvSpPr>
              <p:spPr>
                <a:xfrm>
                  <a:off x="5986626" y="3420385"/>
                  <a:ext cx="225290" cy="251012"/>
                </a:xfrm>
                <a:custGeom>
                  <a:avLst/>
                  <a:gdLst>
                    <a:gd name="connsiteX0" fmla="*/ 207179 w 225290"/>
                    <a:gd name="connsiteY0" fmla="*/ 0 h 251012"/>
                    <a:gd name="connsiteX1" fmla="*/ 225290 w 225290"/>
                    <a:gd name="connsiteY1" fmla="*/ 0 h 251012"/>
                    <a:gd name="connsiteX2" fmla="*/ 225290 w 225290"/>
                    <a:gd name="connsiteY2" fmla="*/ 125506 h 251012"/>
                    <a:gd name="connsiteX3" fmla="*/ 99784 w 225290"/>
                    <a:gd name="connsiteY3" fmla="*/ 251012 h 251012"/>
                    <a:gd name="connsiteX4" fmla="*/ 83570 w 225290"/>
                    <a:gd name="connsiteY4" fmla="*/ 251012 h 251012"/>
                    <a:gd name="connsiteX5" fmla="*/ 34717 w 225290"/>
                    <a:gd name="connsiteY5" fmla="*/ 241149 h 251012"/>
                    <a:gd name="connsiteX6" fmla="*/ 0 w 225290"/>
                    <a:gd name="connsiteY6" fmla="*/ 217742 h 251012"/>
                    <a:gd name="connsiteX7" fmla="*/ 35731 w 225290"/>
                    <a:gd name="connsiteY7" fmla="*/ 151911 h 251012"/>
                    <a:gd name="connsiteX8" fmla="*/ 164450 w 225290"/>
                    <a:gd name="connsiteY8" fmla="*/ 23192 h 251012"/>
                    <a:gd name="connsiteX9" fmla="*/ 207179 w 225290"/>
                    <a:gd name="connsiteY9" fmla="*/ 0 h 25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5290" h="251012">
                      <a:moveTo>
                        <a:pt x="207179" y="0"/>
                      </a:moveTo>
                      <a:lnTo>
                        <a:pt x="225290" y="0"/>
                      </a:lnTo>
                      <a:lnTo>
                        <a:pt x="225290" y="125506"/>
                      </a:lnTo>
                      <a:cubicBezTo>
                        <a:pt x="225290" y="194821"/>
                        <a:pt x="169099" y="251012"/>
                        <a:pt x="99784" y="251012"/>
                      </a:cubicBezTo>
                      <a:lnTo>
                        <a:pt x="83570" y="251012"/>
                      </a:lnTo>
                      <a:cubicBezTo>
                        <a:pt x="66241" y="251012"/>
                        <a:pt x="49733" y="247500"/>
                        <a:pt x="34717" y="241149"/>
                      </a:cubicBezTo>
                      <a:lnTo>
                        <a:pt x="0" y="217742"/>
                      </a:lnTo>
                      <a:lnTo>
                        <a:pt x="35731" y="151911"/>
                      </a:lnTo>
                      <a:cubicBezTo>
                        <a:pt x="69987" y="101206"/>
                        <a:pt x="113745" y="57448"/>
                        <a:pt x="164450" y="23192"/>
                      </a:cubicBezTo>
                      <a:lnTo>
                        <a:pt x="2071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20A0FE55-2F8E-4E4C-ADAF-DEBA00B9C017}"/>
                    </a:ext>
                  </a:extLst>
                </p:cNvPr>
                <p:cNvSpPr/>
                <p:nvPr/>
              </p:nvSpPr>
              <p:spPr>
                <a:xfrm>
                  <a:off x="7013594" y="3420384"/>
                  <a:ext cx="222569" cy="251014"/>
                </a:xfrm>
                <a:custGeom>
                  <a:avLst/>
                  <a:gdLst>
                    <a:gd name="connsiteX0" fmla="*/ 0 w 222569"/>
                    <a:gd name="connsiteY0" fmla="*/ 0 h 251014"/>
                    <a:gd name="connsiteX1" fmla="*/ 14393 w 222569"/>
                    <a:gd name="connsiteY1" fmla="*/ 0 h 251014"/>
                    <a:gd name="connsiteX2" fmla="*/ 57121 w 222569"/>
                    <a:gd name="connsiteY2" fmla="*/ 23192 h 251014"/>
                    <a:gd name="connsiteX3" fmla="*/ 185840 w 222569"/>
                    <a:gd name="connsiteY3" fmla="*/ 151911 h 251014"/>
                    <a:gd name="connsiteX4" fmla="*/ 222569 w 222569"/>
                    <a:gd name="connsiteY4" fmla="*/ 219579 h 251014"/>
                    <a:gd name="connsiteX5" fmla="*/ 190572 w 222569"/>
                    <a:gd name="connsiteY5" fmla="*/ 241151 h 251014"/>
                    <a:gd name="connsiteX6" fmla="*/ 141719 w 222569"/>
                    <a:gd name="connsiteY6" fmla="*/ 251014 h 251014"/>
                    <a:gd name="connsiteX7" fmla="*/ 125507 w 222569"/>
                    <a:gd name="connsiteY7" fmla="*/ 251013 h 251014"/>
                    <a:gd name="connsiteX8" fmla="*/ 0 w 222569"/>
                    <a:gd name="connsiteY8" fmla="*/ 125506 h 251014"/>
                    <a:gd name="connsiteX9" fmla="*/ 0 w 222569"/>
                    <a:gd name="connsiteY9" fmla="*/ 0 h 251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69" h="251014">
                      <a:moveTo>
                        <a:pt x="0" y="0"/>
                      </a:moveTo>
                      <a:lnTo>
                        <a:pt x="14393" y="0"/>
                      </a:lnTo>
                      <a:lnTo>
                        <a:pt x="57121" y="23192"/>
                      </a:lnTo>
                      <a:cubicBezTo>
                        <a:pt x="107826" y="57448"/>
                        <a:pt x="151584" y="101206"/>
                        <a:pt x="185840" y="151911"/>
                      </a:cubicBezTo>
                      <a:lnTo>
                        <a:pt x="222569" y="219579"/>
                      </a:lnTo>
                      <a:lnTo>
                        <a:pt x="190572" y="241151"/>
                      </a:lnTo>
                      <a:cubicBezTo>
                        <a:pt x="175557" y="247502"/>
                        <a:pt x="159048" y="251014"/>
                        <a:pt x="141719" y="251014"/>
                      </a:cubicBezTo>
                      <a:lnTo>
                        <a:pt x="125507" y="251013"/>
                      </a:lnTo>
                      <a:cubicBezTo>
                        <a:pt x="56191" y="251013"/>
                        <a:pt x="0" y="194822"/>
                        <a:pt x="0" y="125506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F6879482-4C6F-4EA7-A0E7-330B4B1FB843}"/>
                  </a:ext>
                </a:extLst>
              </p:cNvPr>
              <p:cNvGrpSpPr/>
              <p:nvPr/>
            </p:nvGrpSpPr>
            <p:grpSpPr>
              <a:xfrm>
                <a:off x="6106971" y="3362188"/>
                <a:ext cx="1010238" cy="166540"/>
                <a:chOff x="6106971" y="3362188"/>
                <a:chExt cx="1010238" cy="166540"/>
              </a:xfrm>
              <a:solidFill>
                <a:srgbClr val="FFCCFF"/>
              </a:solidFill>
            </p:grpSpPr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3F7D171C-4B27-42C7-A60C-59B6BCA94158}"/>
                    </a:ext>
                  </a:extLst>
                </p:cNvPr>
                <p:cNvSpPr/>
                <p:nvPr/>
              </p:nvSpPr>
              <p:spPr>
                <a:xfrm>
                  <a:off x="6106971" y="3362188"/>
                  <a:ext cx="773010" cy="166540"/>
                </a:xfrm>
                <a:custGeom>
                  <a:avLst/>
                  <a:gdLst>
                    <a:gd name="connsiteX0" fmla="*/ 310549 w 773010"/>
                    <a:gd name="connsiteY0" fmla="*/ 0 h 166540"/>
                    <a:gd name="connsiteX1" fmla="*/ 505784 w 773010"/>
                    <a:gd name="connsiteY1" fmla="*/ 0 h 166540"/>
                    <a:gd name="connsiteX2" fmla="*/ 697299 w 773010"/>
                    <a:gd name="connsiteY2" fmla="*/ 0 h 166540"/>
                    <a:gd name="connsiteX3" fmla="*/ 773009 w 773010"/>
                    <a:gd name="connsiteY3" fmla="*/ 7633 h 166540"/>
                    <a:gd name="connsiteX4" fmla="*/ 773009 w 773010"/>
                    <a:gd name="connsiteY4" fmla="*/ 41032 h 166540"/>
                    <a:gd name="connsiteX5" fmla="*/ 773010 w 773010"/>
                    <a:gd name="connsiteY5" fmla="*/ 41035 h 166540"/>
                    <a:gd name="connsiteX6" fmla="*/ 763147 w 773010"/>
                    <a:gd name="connsiteY6" fmla="*/ 89886 h 166540"/>
                    <a:gd name="connsiteX7" fmla="*/ 647503 w 773010"/>
                    <a:gd name="connsiteY7" fmla="*/ 166540 h 166540"/>
                    <a:gd name="connsiteX8" fmla="*/ 631291 w 773010"/>
                    <a:gd name="connsiteY8" fmla="*/ 166539 h 166540"/>
                    <a:gd name="connsiteX9" fmla="*/ 505784 w 773010"/>
                    <a:gd name="connsiteY9" fmla="*/ 41032 h 166540"/>
                    <a:gd name="connsiteX10" fmla="*/ 505784 w 773010"/>
                    <a:gd name="connsiteY10" fmla="*/ 41033 h 166540"/>
                    <a:gd name="connsiteX11" fmla="*/ 380277 w 773010"/>
                    <a:gd name="connsiteY11" fmla="*/ 166540 h 166540"/>
                    <a:gd name="connsiteX12" fmla="*/ 364065 w 773010"/>
                    <a:gd name="connsiteY12" fmla="*/ 166539 h 166540"/>
                    <a:gd name="connsiteX13" fmla="*/ 238558 w 773010"/>
                    <a:gd name="connsiteY13" fmla="*/ 41032 h 166540"/>
                    <a:gd name="connsiteX14" fmla="*/ 238558 w 773010"/>
                    <a:gd name="connsiteY14" fmla="*/ 41033 h 166540"/>
                    <a:gd name="connsiteX15" fmla="*/ 113051 w 773010"/>
                    <a:gd name="connsiteY15" fmla="*/ 166540 h 166540"/>
                    <a:gd name="connsiteX16" fmla="*/ 96839 w 773010"/>
                    <a:gd name="connsiteY16" fmla="*/ 166539 h 166540"/>
                    <a:gd name="connsiteX17" fmla="*/ 8092 w 773010"/>
                    <a:gd name="connsiteY17" fmla="*/ 129779 h 166540"/>
                    <a:gd name="connsiteX18" fmla="*/ 0 w 773010"/>
                    <a:gd name="connsiteY18" fmla="*/ 117777 h 166540"/>
                    <a:gd name="connsiteX19" fmla="*/ 44105 w 773010"/>
                    <a:gd name="connsiteY19" fmla="*/ 81387 h 166540"/>
                    <a:gd name="connsiteX20" fmla="*/ 214508 w 773010"/>
                    <a:gd name="connsiteY20" fmla="*/ 9682 h 166540"/>
                    <a:gd name="connsiteX21" fmla="*/ 238558 w 773010"/>
                    <a:gd name="connsiteY21" fmla="*/ 7258 h 166540"/>
                    <a:gd name="connsiteX22" fmla="*/ 310549 w 773010"/>
                    <a:gd name="connsiteY22" fmla="*/ 0 h 16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73010" h="166540">
                      <a:moveTo>
                        <a:pt x="310549" y="0"/>
                      </a:moveTo>
                      <a:lnTo>
                        <a:pt x="505784" y="0"/>
                      </a:lnTo>
                      <a:lnTo>
                        <a:pt x="697299" y="0"/>
                      </a:lnTo>
                      <a:lnTo>
                        <a:pt x="773009" y="7633"/>
                      </a:lnTo>
                      <a:lnTo>
                        <a:pt x="773009" y="41032"/>
                      </a:lnTo>
                      <a:lnTo>
                        <a:pt x="773010" y="41035"/>
                      </a:lnTo>
                      <a:lnTo>
                        <a:pt x="763147" y="89886"/>
                      </a:lnTo>
                      <a:cubicBezTo>
                        <a:pt x="744094" y="134933"/>
                        <a:pt x="699490" y="166540"/>
                        <a:pt x="647503" y="166540"/>
                      </a:cubicBezTo>
                      <a:lnTo>
                        <a:pt x="631291" y="166539"/>
                      </a:lnTo>
                      <a:cubicBezTo>
                        <a:pt x="561975" y="166539"/>
                        <a:pt x="505784" y="110348"/>
                        <a:pt x="505784" y="41032"/>
                      </a:cubicBezTo>
                      <a:lnTo>
                        <a:pt x="505784" y="41033"/>
                      </a:lnTo>
                      <a:cubicBezTo>
                        <a:pt x="505784" y="110349"/>
                        <a:pt x="449593" y="166540"/>
                        <a:pt x="380277" y="166540"/>
                      </a:cubicBezTo>
                      <a:lnTo>
                        <a:pt x="364065" y="166539"/>
                      </a:lnTo>
                      <a:cubicBezTo>
                        <a:pt x="294749" y="166539"/>
                        <a:pt x="238558" y="110348"/>
                        <a:pt x="238558" y="41032"/>
                      </a:cubicBezTo>
                      <a:lnTo>
                        <a:pt x="238558" y="41033"/>
                      </a:lnTo>
                      <a:cubicBezTo>
                        <a:pt x="238558" y="110349"/>
                        <a:pt x="182367" y="166540"/>
                        <a:pt x="113051" y="166540"/>
                      </a:cubicBezTo>
                      <a:lnTo>
                        <a:pt x="96839" y="166539"/>
                      </a:lnTo>
                      <a:cubicBezTo>
                        <a:pt x="62181" y="166539"/>
                        <a:pt x="30804" y="152491"/>
                        <a:pt x="8092" y="129779"/>
                      </a:cubicBezTo>
                      <a:lnTo>
                        <a:pt x="0" y="117777"/>
                      </a:lnTo>
                      <a:lnTo>
                        <a:pt x="44105" y="81387"/>
                      </a:lnTo>
                      <a:cubicBezTo>
                        <a:pt x="94810" y="47132"/>
                        <a:pt x="152463" y="22378"/>
                        <a:pt x="214508" y="9682"/>
                      </a:cubicBezTo>
                      <a:lnTo>
                        <a:pt x="238558" y="7258"/>
                      </a:lnTo>
                      <a:lnTo>
                        <a:pt x="31054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4461CF20-2B47-4620-ACD7-F9424FB2EA8B}"/>
                    </a:ext>
                  </a:extLst>
                </p:cNvPr>
                <p:cNvSpPr/>
                <p:nvPr/>
              </p:nvSpPr>
              <p:spPr>
                <a:xfrm>
                  <a:off x="6879981" y="3369821"/>
                  <a:ext cx="237228" cy="158907"/>
                </a:xfrm>
                <a:custGeom>
                  <a:avLst/>
                  <a:gdLst>
                    <a:gd name="connsiteX0" fmla="*/ 0 w 237228"/>
                    <a:gd name="connsiteY0" fmla="*/ 0 h 158907"/>
                    <a:gd name="connsiteX1" fmla="*/ 20330 w 237228"/>
                    <a:gd name="connsiteY1" fmla="*/ 2049 h 158907"/>
                    <a:gd name="connsiteX2" fmla="*/ 190733 w 237228"/>
                    <a:gd name="connsiteY2" fmla="*/ 73754 h 158907"/>
                    <a:gd name="connsiteX3" fmla="*/ 237228 w 237228"/>
                    <a:gd name="connsiteY3" fmla="*/ 112116 h 158907"/>
                    <a:gd name="connsiteX4" fmla="*/ 230465 w 237228"/>
                    <a:gd name="connsiteY4" fmla="*/ 122147 h 158907"/>
                    <a:gd name="connsiteX5" fmla="*/ 141718 w 237228"/>
                    <a:gd name="connsiteY5" fmla="*/ 158907 h 158907"/>
                    <a:gd name="connsiteX6" fmla="*/ 125506 w 237228"/>
                    <a:gd name="connsiteY6" fmla="*/ 158906 h 158907"/>
                    <a:gd name="connsiteX7" fmla="*/ 9862 w 237228"/>
                    <a:gd name="connsiteY7" fmla="*/ 82252 h 158907"/>
                    <a:gd name="connsiteX8" fmla="*/ 0 w 237228"/>
                    <a:gd name="connsiteY8" fmla="*/ 33402 h 158907"/>
                    <a:gd name="connsiteX9" fmla="*/ 0 w 237228"/>
                    <a:gd name="connsiteY9" fmla="*/ 33400 h 158907"/>
                    <a:gd name="connsiteX10" fmla="*/ 0 w 237228"/>
                    <a:gd name="connsiteY10" fmla="*/ 0 h 158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228" h="158907">
                      <a:moveTo>
                        <a:pt x="0" y="0"/>
                      </a:moveTo>
                      <a:lnTo>
                        <a:pt x="20330" y="2049"/>
                      </a:lnTo>
                      <a:cubicBezTo>
                        <a:pt x="82375" y="14745"/>
                        <a:pt x="140028" y="39499"/>
                        <a:pt x="190733" y="73754"/>
                      </a:cubicBezTo>
                      <a:lnTo>
                        <a:pt x="237228" y="112116"/>
                      </a:lnTo>
                      <a:lnTo>
                        <a:pt x="230465" y="122147"/>
                      </a:lnTo>
                      <a:cubicBezTo>
                        <a:pt x="207753" y="144859"/>
                        <a:pt x="176376" y="158907"/>
                        <a:pt x="141718" y="158907"/>
                      </a:cubicBezTo>
                      <a:lnTo>
                        <a:pt x="125506" y="158906"/>
                      </a:lnTo>
                      <a:cubicBezTo>
                        <a:pt x="73519" y="158906"/>
                        <a:pt x="28915" y="127299"/>
                        <a:pt x="9862" y="82252"/>
                      </a:cubicBezTo>
                      <a:lnTo>
                        <a:pt x="0" y="33402"/>
                      </a:lnTo>
                      <a:lnTo>
                        <a:pt x="0" y="33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81" name="月 480">
              <a:extLst>
                <a:ext uri="{FF2B5EF4-FFF2-40B4-BE49-F238E27FC236}">
                  <a16:creationId xmlns:a16="http://schemas.microsoft.com/office/drawing/2014/main" id="{16FB86BD-3CB4-4E0B-8D20-47FA5A4DBB64}"/>
                </a:ext>
              </a:extLst>
            </p:cNvPr>
            <p:cNvSpPr/>
            <p:nvPr/>
          </p:nvSpPr>
          <p:spPr>
            <a:xfrm>
              <a:off x="1415249" y="7056961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月 481">
              <a:extLst>
                <a:ext uri="{FF2B5EF4-FFF2-40B4-BE49-F238E27FC236}">
                  <a16:creationId xmlns:a16="http://schemas.microsoft.com/office/drawing/2014/main" id="{CD744249-127A-435A-BB15-78D2507912C8}"/>
                </a:ext>
              </a:extLst>
            </p:cNvPr>
            <p:cNvSpPr/>
            <p:nvPr/>
          </p:nvSpPr>
          <p:spPr>
            <a:xfrm flipH="1">
              <a:off x="3313422" y="7056961"/>
              <a:ext cx="223598" cy="1497483"/>
            </a:xfrm>
            <a:prstGeom prst="moon">
              <a:avLst>
                <a:gd name="adj" fmla="val 65432"/>
              </a:avLst>
            </a:pr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月 482">
              <a:extLst>
                <a:ext uri="{FF2B5EF4-FFF2-40B4-BE49-F238E27FC236}">
                  <a16:creationId xmlns:a16="http://schemas.microsoft.com/office/drawing/2014/main" id="{E544DC69-58B9-4A41-A14E-4F0BA25ADEA4}"/>
                </a:ext>
              </a:extLst>
            </p:cNvPr>
            <p:cNvSpPr/>
            <p:nvPr/>
          </p:nvSpPr>
          <p:spPr>
            <a:xfrm rot="6300000">
              <a:off x="1894482" y="6876447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月 483">
              <a:extLst>
                <a:ext uri="{FF2B5EF4-FFF2-40B4-BE49-F238E27FC236}">
                  <a16:creationId xmlns:a16="http://schemas.microsoft.com/office/drawing/2014/main" id="{D6B4CEBD-F490-44B9-8369-B88A1F198952}"/>
                </a:ext>
              </a:extLst>
            </p:cNvPr>
            <p:cNvSpPr/>
            <p:nvPr/>
          </p:nvSpPr>
          <p:spPr>
            <a:xfrm rot="4500000">
              <a:off x="2907942" y="6876448"/>
              <a:ext cx="160807" cy="629742"/>
            </a:xfrm>
            <a:prstGeom prst="moon">
              <a:avLst>
                <a:gd name="adj" fmla="val 52788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34D1E942-9514-43F5-9D4B-2505C3DB8DB2}"/>
                </a:ext>
              </a:extLst>
            </p:cNvPr>
            <p:cNvSpPr/>
            <p:nvPr/>
          </p:nvSpPr>
          <p:spPr>
            <a:xfrm>
              <a:off x="1427634" y="6375562"/>
              <a:ext cx="2105882" cy="1166629"/>
            </a:xfrm>
            <a:custGeom>
              <a:avLst/>
              <a:gdLst>
                <a:gd name="connsiteX0" fmla="*/ 1173176 w 2184542"/>
                <a:gd name="connsiteY0" fmla="*/ 858 h 1079599"/>
                <a:gd name="connsiteX1" fmla="*/ 1263306 w 2184542"/>
                <a:gd name="connsiteY1" fmla="*/ 1601 h 1079599"/>
                <a:gd name="connsiteX2" fmla="*/ 1713622 w 2184542"/>
                <a:gd name="connsiteY2" fmla="*/ 141701 h 1079599"/>
                <a:gd name="connsiteX3" fmla="*/ 2122216 w 2184542"/>
                <a:gd name="connsiteY3" fmla="*/ 1079599 h 1079599"/>
                <a:gd name="connsiteX4" fmla="*/ 2122215 w 2184542"/>
                <a:gd name="connsiteY4" fmla="*/ 1079599 h 1079599"/>
                <a:gd name="connsiteX5" fmla="*/ 1112962 w 2184542"/>
                <a:gd name="connsiteY5" fmla="*/ 327227 h 1079599"/>
                <a:gd name="connsiteX6" fmla="*/ 1092271 w 2184542"/>
                <a:gd name="connsiteY6" fmla="*/ 322347 h 1079599"/>
                <a:gd name="connsiteX7" fmla="*/ 1071579 w 2184542"/>
                <a:gd name="connsiteY7" fmla="*/ 327227 h 1079599"/>
                <a:gd name="connsiteX8" fmla="*/ 62326 w 2184542"/>
                <a:gd name="connsiteY8" fmla="*/ 1079599 h 1079599"/>
                <a:gd name="connsiteX9" fmla="*/ 62326 w 2184542"/>
                <a:gd name="connsiteY9" fmla="*/ 1079599 h 1079599"/>
                <a:gd name="connsiteX10" fmla="*/ 470919 w 2184542"/>
                <a:gd name="connsiteY10" fmla="*/ 141701 h 1079599"/>
                <a:gd name="connsiteX11" fmla="*/ 1063811 w 2184542"/>
                <a:gd name="connsiteY11" fmla="*/ 5005 h 1079599"/>
                <a:gd name="connsiteX12" fmla="*/ 1086319 w 2184542"/>
                <a:gd name="connsiteY12" fmla="*/ 9725 h 1079599"/>
                <a:gd name="connsiteX13" fmla="*/ 1086579 w 2184542"/>
                <a:gd name="connsiteY13" fmla="*/ 9668 h 1079599"/>
                <a:gd name="connsiteX14" fmla="*/ 1173176 w 2184542"/>
                <a:gd name="connsiteY14" fmla="*/ 858 h 107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4542" h="1079599">
                  <a:moveTo>
                    <a:pt x="1173176" y="858"/>
                  </a:moveTo>
                  <a:cubicBezTo>
                    <a:pt x="1202686" y="-493"/>
                    <a:pt x="1232785" y="-251"/>
                    <a:pt x="1263306" y="1601"/>
                  </a:cubicBezTo>
                  <a:cubicBezTo>
                    <a:pt x="1409808" y="10492"/>
                    <a:pt x="1566045" y="56497"/>
                    <a:pt x="1713622" y="141701"/>
                  </a:cubicBezTo>
                  <a:cubicBezTo>
                    <a:pt x="2107162" y="368911"/>
                    <a:pt x="2290096" y="788823"/>
                    <a:pt x="2122216" y="1079599"/>
                  </a:cubicBezTo>
                  <a:lnTo>
                    <a:pt x="2122215" y="1079599"/>
                  </a:lnTo>
                  <a:cubicBezTo>
                    <a:pt x="1900902" y="725584"/>
                    <a:pt x="1522853" y="450758"/>
                    <a:pt x="1112962" y="327227"/>
                  </a:cubicBezTo>
                  <a:lnTo>
                    <a:pt x="1092271" y="322347"/>
                  </a:lnTo>
                  <a:lnTo>
                    <a:pt x="1071579" y="327227"/>
                  </a:lnTo>
                  <a:cubicBezTo>
                    <a:pt x="661688" y="450758"/>
                    <a:pt x="283639" y="725584"/>
                    <a:pt x="62326" y="1079599"/>
                  </a:cubicBezTo>
                  <a:lnTo>
                    <a:pt x="62326" y="1079599"/>
                  </a:lnTo>
                  <a:cubicBezTo>
                    <a:pt x="-105554" y="788823"/>
                    <a:pt x="77379" y="368911"/>
                    <a:pt x="470919" y="141701"/>
                  </a:cubicBezTo>
                  <a:cubicBezTo>
                    <a:pt x="667688" y="28096"/>
                    <a:pt x="879854" y="-15824"/>
                    <a:pt x="1063811" y="5005"/>
                  </a:cubicBezTo>
                  <a:lnTo>
                    <a:pt x="1086319" y="9725"/>
                  </a:lnTo>
                  <a:lnTo>
                    <a:pt x="1086579" y="9668"/>
                  </a:lnTo>
                  <a:cubicBezTo>
                    <a:pt x="1114745" y="5152"/>
                    <a:pt x="1143666" y="2209"/>
                    <a:pt x="1173176" y="858"/>
                  </a:cubicBezTo>
                  <a:close/>
                </a:path>
              </a:pathLst>
            </a:custGeom>
            <a:pattFill prst="dkVert">
              <a:fgClr>
                <a:srgbClr val="FF66CC"/>
              </a:fgClr>
              <a:bgClr>
                <a:srgbClr val="FF3399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25C2C740-F402-42A7-855E-5D5F90F84FF5}"/>
                </a:ext>
              </a:extLst>
            </p:cNvPr>
            <p:cNvSpPr/>
            <p:nvPr/>
          </p:nvSpPr>
          <p:spPr>
            <a:xfrm>
              <a:off x="2381551" y="8062904"/>
              <a:ext cx="207033" cy="86264"/>
            </a:xfrm>
            <a:custGeom>
              <a:avLst/>
              <a:gdLst>
                <a:gd name="connsiteX0" fmla="*/ 157710 w 315419"/>
                <a:gd name="connsiteY0" fmla="*/ 0 h 425921"/>
                <a:gd name="connsiteX1" fmla="*/ 160312 w 315419"/>
                <a:gd name="connsiteY1" fmla="*/ 1026 h 425921"/>
                <a:gd name="connsiteX2" fmla="*/ 315419 w 315419"/>
                <a:gd name="connsiteY2" fmla="*/ 212960 h 425921"/>
                <a:gd name="connsiteX3" fmla="*/ 160312 w 315419"/>
                <a:gd name="connsiteY3" fmla="*/ 424894 h 425921"/>
                <a:gd name="connsiteX4" fmla="*/ 157710 w 315419"/>
                <a:gd name="connsiteY4" fmla="*/ 425921 h 425921"/>
                <a:gd name="connsiteX5" fmla="*/ 155107 w 315419"/>
                <a:gd name="connsiteY5" fmla="*/ 424894 h 425921"/>
                <a:gd name="connsiteX6" fmla="*/ 0 w 315419"/>
                <a:gd name="connsiteY6" fmla="*/ 212960 h 425921"/>
                <a:gd name="connsiteX7" fmla="*/ 155107 w 315419"/>
                <a:gd name="connsiteY7" fmla="*/ 1026 h 42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419" h="425921">
                  <a:moveTo>
                    <a:pt x="157710" y="0"/>
                  </a:moveTo>
                  <a:lnTo>
                    <a:pt x="160312" y="1026"/>
                  </a:lnTo>
                  <a:cubicBezTo>
                    <a:pt x="253893" y="46956"/>
                    <a:pt x="315419" y="124738"/>
                    <a:pt x="315419" y="212960"/>
                  </a:cubicBezTo>
                  <a:cubicBezTo>
                    <a:pt x="315419" y="301182"/>
                    <a:pt x="253893" y="378964"/>
                    <a:pt x="160312" y="424894"/>
                  </a:cubicBezTo>
                  <a:lnTo>
                    <a:pt x="157710" y="425921"/>
                  </a:lnTo>
                  <a:lnTo>
                    <a:pt x="155107" y="424894"/>
                  </a:lnTo>
                  <a:cubicBezTo>
                    <a:pt x="61527" y="378964"/>
                    <a:pt x="0" y="301182"/>
                    <a:pt x="0" y="212960"/>
                  </a:cubicBezTo>
                  <a:cubicBezTo>
                    <a:pt x="0" y="124738"/>
                    <a:pt x="61527" y="46956"/>
                    <a:pt x="155107" y="102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楕円 932">
              <a:extLst>
                <a:ext uri="{FF2B5EF4-FFF2-40B4-BE49-F238E27FC236}">
                  <a16:creationId xmlns:a16="http://schemas.microsoft.com/office/drawing/2014/main" id="{671D0197-7085-4470-A1DD-DE11651A7874}"/>
                </a:ext>
              </a:extLst>
            </p:cNvPr>
            <p:cNvSpPr/>
            <p:nvPr/>
          </p:nvSpPr>
          <p:spPr>
            <a:xfrm flipV="1">
              <a:off x="2333216" y="8239654"/>
              <a:ext cx="307664" cy="176436"/>
            </a:xfrm>
            <a:custGeom>
              <a:avLst/>
              <a:gdLst>
                <a:gd name="connsiteX0" fmla="*/ 0 w 761563"/>
                <a:gd name="connsiteY0" fmla="*/ 582591 h 1165181"/>
                <a:gd name="connsiteX1" fmla="*/ 380782 w 761563"/>
                <a:gd name="connsiteY1" fmla="*/ 0 h 1165181"/>
                <a:gd name="connsiteX2" fmla="*/ 761564 w 761563"/>
                <a:gd name="connsiteY2" fmla="*/ 582591 h 1165181"/>
                <a:gd name="connsiteX3" fmla="*/ 380782 w 761563"/>
                <a:gd name="connsiteY3" fmla="*/ 1165182 h 1165181"/>
                <a:gd name="connsiteX4" fmla="*/ 0 w 761563"/>
                <a:gd name="connsiteY4" fmla="*/ 582591 h 1165181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1165182"/>
                <a:gd name="connsiteX1" fmla="*/ 380782 w 761564"/>
                <a:gd name="connsiteY1" fmla="*/ 0 h 1165182"/>
                <a:gd name="connsiteX2" fmla="*/ 761564 w 761564"/>
                <a:gd name="connsiteY2" fmla="*/ 582591 h 1165182"/>
                <a:gd name="connsiteX3" fmla="*/ 380782 w 761564"/>
                <a:gd name="connsiteY3" fmla="*/ 1165182 h 1165182"/>
                <a:gd name="connsiteX4" fmla="*/ 0 w 761564"/>
                <a:gd name="connsiteY4" fmla="*/ 582591 h 1165182"/>
                <a:gd name="connsiteX0" fmla="*/ 0 w 761564"/>
                <a:gd name="connsiteY0" fmla="*/ 582591 h 2144823"/>
                <a:gd name="connsiteX1" fmla="*/ 380782 w 761564"/>
                <a:gd name="connsiteY1" fmla="*/ 0 h 2144823"/>
                <a:gd name="connsiteX2" fmla="*/ 761564 w 761564"/>
                <a:gd name="connsiteY2" fmla="*/ 582591 h 2144823"/>
                <a:gd name="connsiteX3" fmla="*/ 365154 w 761564"/>
                <a:gd name="connsiteY3" fmla="*/ 2144823 h 2144823"/>
                <a:gd name="connsiteX4" fmla="*/ 0 w 761564"/>
                <a:gd name="connsiteY4" fmla="*/ 582591 h 2144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1564" h="2144823">
                  <a:moveTo>
                    <a:pt x="0" y="582591"/>
                  </a:moveTo>
                  <a:cubicBezTo>
                    <a:pt x="0" y="260835"/>
                    <a:pt x="170482" y="0"/>
                    <a:pt x="380782" y="0"/>
                  </a:cubicBezTo>
                  <a:cubicBezTo>
                    <a:pt x="591082" y="0"/>
                    <a:pt x="761564" y="260835"/>
                    <a:pt x="761564" y="582591"/>
                  </a:cubicBezTo>
                  <a:cubicBezTo>
                    <a:pt x="761564" y="904347"/>
                    <a:pt x="575454" y="2144823"/>
                    <a:pt x="365154" y="2144823"/>
                  </a:cubicBezTo>
                  <a:cubicBezTo>
                    <a:pt x="154854" y="2144823"/>
                    <a:pt x="0" y="904347"/>
                    <a:pt x="0" y="582591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D241E9D9-E51B-45A1-8EFD-BF7720FD35B1}"/>
                </a:ext>
              </a:extLst>
            </p:cNvPr>
            <p:cNvGrpSpPr/>
            <p:nvPr/>
          </p:nvGrpSpPr>
          <p:grpSpPr>
            <a:xfrm rot="19800000">
              <a:off x="1707898" y="7337553"/>
              <a:ext cx="164128" cy="281327"/>
              <a:chOff x="2477155" y="1828910"/>
              <a:chExt cx="135422" cy="332599"/>
            </a:xfrm>
          </p:grpSpPr>
          <p:sp>
            <p:nvSpPr>
              <p:cNvPr id="513" name="月 512">
                <a:extLst>
                  <a:ext uri="{FF2B5EF4-FFF2-40B4-BE49-F238E27FC236}">
                    <a16:creationId xmlns:a16="http://schemas.microsoft.com/office/drawing/2014/main" id="{0EAB6B1D-3169-4D5B-A6B4-102817ADD2BD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月 513">
                <a:extLst>
                  <a:ext uri="{FF2B5EF4-FFF2-40B4-BE49-F238E27FC236}">
                    <a16:creationId xmlns:a16="http://schemas.microsoft.com/office/drawing/2014/main" id="{2F696917-3B11-47D4-9D3B-FE5EE5D2EEC7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月 514">
                <a:extLst>
                  <a:ext uri="{FF2B5EF4-FFF2-40B4-BE49-F238E27FC236}">
                    <a16:creationId xmlns:a16="http://schemas.microsoft.com/office/drawing/2014/main" id="{85AFE9AB-375B-4C21-98D1-32B30E3EF936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7C628145-32E3-431B-9979-8EEAF2A72168}"/>
                </a:ext>
              </a:extLst>
            </p:cNvPr>
            <p:cNvGrpSpPr/>
            <p:nvPr/>
          </p:nvGrpSpPr>
          <p:grpSpPr>
            <a:xfrm>
              <a:off x="1700831" y="7357777"/>
              <a:ext cx="528054" cy="450661"/>
              <a:chOff x="7930769" y="1860151"/>
              <a:chExt cx="826432" cy="806848"/>
            </a:xfrm>
          </p:grpSpPr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60B070EC-DA78-443A-9390-5BAA467B97A1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月 511">
                <a:extLst>
                  <a:ext uri="{FF2B5EF4-FFF2-40B4-BE49-F238E27FC236}">
                    <a16:creationId xmlns:a16="http://schemas.microsoft.com/office/drawing/2014/main" id="{98037387-9D8C-4B47-A870-706D739ECF69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0" name="楕円 489">
              <a:extLst>
                <a:ext uri="{FF2B5EF4-FFF2-40B4-BE49-F238E27FC236}">
                  <a16:creationId xmlns:a16="http://schemas.microsoft.com/office/drawing/2014/main" id="{D72274F7-2070-4DC5-BAA9-7DFB213D4571}"/>
                </a:ext>
              </a:extLst>
            </p:cNvPr>
            <p:cNvSpPr/>
            <p:nvPr/>
          </p:nvSpPr>
          <p:spPr>
            <a:xfrm>
              <a:off x="1864929" y="7500626"/>
              <a:ext cx="197234" cy="19723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17E1B313-00AA-4539-9D3B-A6CE27605E6A}"/>
                </a:ext>
              </a:extLst>
            </p:cNvPr>
            <p:cNvGrpSpPr/>
            <p:nvPr/>
          </p:nvGrpSpPr>
          <p:grpSpPr>
            <a:xfrm rot="1800000" flipH="1">
              <a:off x="3065520" y="7337553"/>
              <a:ext cx="164128" cy="281327"/>
              <a:chOff x="2477155" y="1828910"/>
              <a:chExt cx="135422" cy="332599"/>
            </a:xfrm>
          </p:grpSpPr>
          <p:sp>
            <p:nvSpPr>
              <p:cNvPr id="508" name="月 507">
                <a:extLst>
                  <a:ext uri="{FF2B5EF4-FFF2-40B4-BE49-F238E27FC236}">
                    <a16:creationId xmlns:a16="http://schemas.microsoft.com/office/drawing/2014/main" id="{40BEE294-CA85-4583-AE24-8A215BB08CF7}"/>
                  </a:ext>
                </a:extLst>
              </p:cNvPr>
              <p:cNvSpPr/>
              <p:nvPr/>
            </p:nvSpPr>
            <p:spPr>
              <a:xfrm rot="19800000">
                <a:off x="2560499" y="1828910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月 508">
                <a:extLst>
                  <a:ext uri="{FF2B5EF4-FFF2-40B4-BE49-F238E27FC236}">
                    <a16:creationId xmlns:a16="http://schemas.microsoft.com/office/drawing/2014/main" id="{DEF75E5A-DBA7-4AC6-AC5E-C15A7D6FE25D}"/>
                  </a:ext>
                </a:extLst>
              </p:cNvPr>
              <p:cNvSpPr/>
              <p:nvPr/>
            </p:nvSpPr>
            <p:spPr>
              <a:xfrm rot="19800000">
                <a:off x="2517636" y="1881298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月 509">
                <a:extLst>
                  <a:ext uri="{FF2B5EF4-FFF2-40B4-BE49-F238E27FC236}">
                    <a16:creationId xmlns:a16="http://schemas.microsoft.com/office/drawing/2014/main" id="{FC979D46-1D68-46F0-849D-569712237D4A}"/>
                  </a:ext>
                </a:extLst>
              </p:cNvPr>
              <p:cNvSpPr/>
              <p:nvPr/>
            </p:nvSpPr>
            <p:spPr>
              <a:xfrm rot="19800000">
                <a:off x="2477155" y="1945591"/>
                <a:ext cx="52078" cy="215918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821671BD-FD21-4CE4-A195-116485114550}"/>
                </a:ext>
              </a:extLst>
            </p:cNvPr>
            <p:cNvGrpSpPr/>
            <p:nvPr/>
          </p:nvGrpSpPr>
          <p:grpSpPr>
            <a:xfrm>
              <a:off x="2708499" y="7357776"/>
              <a:ext cx="528054" cy="450661"/>
              <a:chOff x="7930769" y="1860151"/>
              <a:chExt cx="826432" cy="806848"/>
            </a:xfrm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9726D754-45F8-43F7-B775-790106813225}"/>
                  </a:ext>
                </a:extLst>
              </p:cNvPr>
              <p:cNvSpPr/>
              <p:nvPr/>
            </p:nvSpPr>
            <p:spPr>
              <a:xfrm>
                <a:off x="7937737" y="1889512"/>
                <a:ext cx="809240" cy="777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月 506">
                <a:extLst>
                  <a:ext uri="{FF2B5EF4-FFF2-40B4-BE49-F238E27FC236}">
                    <a16:creationId xmlns:a16="http://schemas.microsoft.com/office/drawing/2014/main" id="{0DAE428C-FB13-4DD0-857C-B595B984FBDD}"/>
                  </a:ext>
                </a:extLst>
              </p:cNvPr>
              <p:cNvSpPr/>
              <p:nvPr/>
            </p:nvSpPr>
            <p:spPr>
              <a:xfrm rot="5400000">
                <a:off x="8137377" y="1653543"/>
                <a:ext cx="413216" cy="826432"/>
              </a:xfrm>
              <a:prstGeom prst="moon">
                <a:avLst>
                  <a:gd name="adj" fmla="val 2118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208E1BC3-6DC1-43B4-A11E-099BB2D0FBC3}"/>
                </a:ext>
              </a:extLst>
            </p:cNvPr>
            <p:cNvSpPr/>
            <p:nvPr/>
          </p:nvSpPr>
          <p:spPr>
            <a:xfrm>
              <a:off x="2874579" y="7500626"/>
              <a:ext cx="197234" cy="19723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63704C98-24FF-4714-9B62-E357B8278FD5}"/>
                </a:ext>
              </a:extLst>
            </p:cNvPr>
            <p:cNvSpPr/>
            <p:nvPr/>
          </p:nvSpPr>
          <p:spPr>
            <a:xfrm rot="16200000">
              <a:off x="1924526" y="7602509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2F3A6B7A-CB92-4910-A20F-8A4DF7D02531}"/>
                </a:ext>
              </a:extLst>
            </p:cNvPr>
            <p:cNvSpPr/>
            <p:nvPr/>
          </p:nvSpPr>
          <p:spPr>
            <a:xfrm rot="16200000">
              <a:off x="2931795" y="7602509"/>
              <a:ext cx="78545" cy="364608"/>
            </a:xfrm>
            <a:custGeom>
              <a:avLst/>
              <a:gdLst>
                <a:gd name="connsiteX0" fmla="*/ 16311 w 78545"/>
                <a:gd name="connsiteY0" fmla="*/ 195098 h 364608"/>
                <a:gd name="connsiteX1" fmla="*/ 1274 w 78545"/>
                <a:gd name="connsiteY1" fmla="*/ 195098 h 364608"/>
                <a:gd name="connsiteX2" fmla="*/ 0 w 78545"/>
                <a:gd name="connsiteY2" fmla="*/ 182297 h 364608"/>
                <a:gd name="connsiteX3" fmla="*/ 1156 w 78545"/>
                <a:gd name="connsiteY3" fmla="*/ 170675 h 364608"/>
                <a:gd name="connsiteX4" fmla="*/ 16209 w 78545"/>
                <a:gd name="connsiteY4" fmla="*/ 170675 h 364608"/>
                <a:gd name="connsiteX5" fmla="*/ 15226 w 78545"/>
                <a:gd name="connsiteY5" fmla="*/ 182286 h 364608"/>
                <a:gd name="connsiteX6" fmla="*/ 23593 w 78545"/>
                <a:gd name="connsiteY6" fmla="*/ 115010 h 364608"/>
                <a:gd name="connsiteX7" fmla="*/ 19638 w 78545"/>
                <a:gd name="connsiteY7" fmla="*/ 130182 h 364608"/>
                <a:gd name="connsiteX8" fmla="*/ 18854 w 78545"/>
                <a:gd name="connsiteY8" fmla="*/ 139433 h 364608"/>
                <a:gd name="connsiteX9" fmla="*/ 4264 w 78545"/>
                <a:gd name="connsiteY9" fmla="*/ 139433 h 364608"/>
                <a:gd name="connsiteX10" fmla="*/ 5061 w 78545"/>
                <a:gd name="connsiteY10" fmla="*/ 131422 h 364608"/>
                <a:gd name="connsiteX11" fmla="*/ 10089 w 78545"/>
                <a:gd name="connsiteY11" fmla="*/ 115010 h 364608"/>
                <a:gd name="connsiteX12" fmla="*/ 23906 w 78545"/>
                <a:gd name="connsiteY12" fmla="*/ 250762 h 364608"/>
                <a:gd name="connsiteX13" fmla="*/ 10450 w 78545"/>
                <a:gd name="connsiteY13" fmla="*/ 250762 h 364608"/>
                <a:gd name="connsiteX14" fmla="*/ 5061 w 78545"/>
                <a:gd name="connsiteY14" fmla="*/ 233172 h 364608"/>
                <a:gd name="connsiteX15" fmla="*/ 4382 w 78545"/>
                <a:gd name="connsiteY15" fmla="*/ 226339 h 364608"/>
                <a:gd name="connsiteX16" fmla="*/ 18956 w 78545"/>
                <a:gd name="connsiteY16" fmla="*/ 226339 h 364608"/>
                <a:gd name="connsiteX17" fmla="*/ 19638 w 78545"/>
                <a:gd name="connsiteY17" fmla="*/ 234390 h 364608"/>
                <a:gd name="connsiteX18" fmla="*/ 44921 w 78545"/>
                <a:gd name="connsiteY18" fmla="*/ 59346 h 364608"/>
                <a:gd name="connsiteX19" fmla="*/ 32289 w 78545"/>
                <a:gd name="connsiteY19" fmla="*/ 81653 h 364608"/>
                <a:gd name="connsiteX20" fmla="*/ 31737 w 78545"/>
                <a:gd name="connsiteY20" fmla="*/ 83769 h 364608"/>
                <a:gd name="connsiteX21" fmla="*/ 19721 w 78545"/>
                <a:gd name="connsiteY21" fmla="*/ 83769 h 364608"/>
                <a:gd name="connsiteX22" fmla="*/ 32803 w 78545"/>
                <a:gd name="connsiteY22" fmla="*/ 59346 h 364608"/>
                <a:gd name="connsiteX23" fmla="*/ 45599 w 78545"/>
                <a:gd name="connsiteY23" fmla="*/ 306425 h 364608"/>
                <a:gd name="connsiteX24" fmla="*/ 33434 w 78545"/>
                <a:gd name="connsiteY24" fmla="*/ 306425 h 364608"/>
                <a:gd name="connsiteX25" fmla="*/ 20352 w 78545"/>
                <a:gd name="connsiteY25" fmla="*/ 282004 h 364608"/>
                <a:gd name="connsiteX26" fmla="*/ 32050 w 78545"/>
                <a:gd name="connsiteY26" fmla="*/ 282004 h 364608"/>
                <a:gd name="connsiteX27" fmla="*/ 32289 w 78545"/>
                <a:gd name="connsiteY27" fmla="*/ 282920 h 364608"/>
                <a:gd name="connsiteX28" fmla="*/ 78525 w 78545"/>
                <a:gd name="connsiteY28" fmla="*/ 0 h 364608"/>
                <a:gd name="connsiteX29" fmla="*/ 62611 w 78545"/>
                <a:gd name="connsiteY29" fmla="*/ 28105 h 364608"/>
                <a:gd name="connsiteX30" fmla="*/ 53174 w 78545"/>
                <a:gd name="connsiteY30" fmla="*/ 28105 h 364608"/>
                <a:gd name="connsiteX31" fmla="*/ 72966 w 78545"/>
                <a:gd name="connsiteY31" fmla="*/ 3797 h 364608"/>
                <a:gd name="connsiteX32" fmla="*/ 78545 w 78545"/>
                <a:gd name="connsiteY32" fmla="*/ 364608 h 364608"/>
                <a:gd name="connsiteX33" fmla="*/ 72966 w 78545"/>
                <a:gd name="connsiteY33" fmla="*/ 360797 h 364608"/>
                <a:gd name="connsiteX34" fmla="*/ 54132 w 78545"/>
                <a:gd name="connsiteY34" fmla="*/ 337667 h 364608"/>
                <a:gd name="connsiteX35" fmla="*/ 63289 w 78545"/>
                <a:gd name="connsiteY35" fmla="*/ 337667 h 36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45" h="364608">
                  <a:moveTo>
                    <a:pt x="16311" y="195098"/>
                  </a:moveTo>
                  <a:lnTo>
                    <a:pt x="1274" y="195098"/>
                  </a:lnTo>
                  <a:lnTo>
                    <a:pt x="0" y="182297"/>
                  </a:lnTo>
                  <a:lnTo>
                    <a:pt x="1156" y="170675"/>
                  </a:lnTo>
                  <a:lnTo>
                    <a:pt x="16209" y="170675"/>
                  </a:lnTo>
                  <a:lnTo>
                    <a:pt x="15226" y="182286"/>
                  </a:lnTo>
                  <a:close/>
                  <a:moveTo>
                    <a:pt x="23593" y="115010"/>
                  </a:moveTo>
                  <a:lnTo>
                    <a:pt x="19638" y="130182"/>
                  </a:lnTo>
                  <a:lnTo>
                    <a:pt x="18854" y="139433"/>
                  </a:lnTo>
                  <a:lnTo>
                    <a:pt x="4264" y="139433"/>
                  </a:lnTo>
                  <a:lnTo>
                    <a:pt x="5061" y="131422"/>
                  </a:lnTo>
                  <a:lnTo>
                    <a:pt x="10089" y="115010"/>
                  </a:lnTo>
                  <a:close/>
                  <a:moveTo>
                    <a:pt x="23906" y="250762"/>
                  </a:moveTo>
                  <a:lnTo>
                    <a:pt x="10450" y="250762"/>
                  </a:lnTo>
                  <a:lnTo>
                    <a:pt x="5061" y="233172"/>
                  </a:lnTo>
                  <a:lnTo>
                    <a:pt x="4382" y="226339"/>
                  </a:lnTo>
                  <a:lnTo>
                    <a:pt x="18956" y="226339"/>
                  </a:lnTo>
                  <a:lnTo>
                    <a:pt x="19638" y="234390"/>
                  </a:lnTo>
                  <a:close/>
                  <a:moveTo>
                    <a:pt x="44921" y="59346"/>
                  </a:moveTo>
                  <a:lnTo>
                    <a:pt x="32289" y="81653"/>
                  </a:lnTo>
                  <a:lnTo>
                    <a:pt x="31737" y="83769"/>
                  </a:lnTo>
                  <a:lnTo>
                    <a:pt x="19721" y="83769"/>
                  </a:lnTo>
                  <a:lnTo>
                    <a:pt x="32803" y="59346"/>
                  </a:lnTo>
                  <a:close/>
                  <a:moveTo>
                    <a:pt x="45599" y="306425"/>
                  </a:moveTo>
                  <a:lnTo>
                    <a:pt x="33434" y="306425"/>
                  </a:lnTo>
                  <a:lnTo>
                    <a:pt x="20352" y="282004"/>
                  </a:lnTo>
                  <a:lnTo>
                    <a:pt x="32050" y="282004"/>
                  </a:lnTo>
                  <a:lnTo>
                    <a:pt x="32289" y="282920"/>
                  </a:lnTo>
                  <a:close/>
                  <a:moveTo>
                    <a:pt x="78525" y="0"/>
                  </a:moveTo>
                  <a:lnTo>
                    <a:pt x="62611" y="28105"/>
                  </a:lnTo>
                  <a:lnTo>
                    <a:pt x="53174" y="28105"/>
                  </a:lnTo>
                  <a:lnTo>
                    <a:pt x="72966" y="3797"/>
                  </a:lnTo>
                  <a:close/>
                  <a:moveTo>
                    <a:pt x="78545" y="364608"/>
                  </a:moveTo>
                  <a:lnTo>
                    <a:pt x="72966" y="360797"/>
                  </a:lnTo>
                  <a:lnTo>
                    <a:pt x="54132" y="337667"/>
                  </a:lnTo>
                  <a:lnTo>
                    <a:pt x="63289" y="3376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A3921F75-9680-4734-A479-9F144126B4E1}"/>
                </a:ext>
              </a:extLst>
            </p:cNvPr>
            <p:cNvSpPr/>
            <p:nvPr/>
          </p:nvSpPr>
          <p:spPr>
            <a:xfrm>
              <a:off x="1888397" y="7515887"/>
              <a:ext cx="150298" cy="1502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楕円 496">
              <a:extLst>
                <a:ext uri="{FF2B5EF4-FFF2-40B4-BE49-F238E27FC236}">
                  <a16:creationId xmlns:a16="http://schemas.microsoft.com/office/drawing/2014/main" id="{5DFA0F0E-D502-4111-B969-5FCCBE3891EC}"/>
                </a:ext>
              </a:extLst>
            </p:cNvPr>
            <p:cNvSpPr/>
            <p:nvPr/>
          </p:nvSpPr>
          <p:spPr>
            <a:xfrm>
              <a:off x="2898047" y="7515887"/>
              <a:ext cx="150298" cy="1502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楕円 497">
              <a:extLst>
                <a:ext uri="{FF2B5EF4-FFF2-40B4-BE49-F238E27FC236}">
                  <a16:creationId xmlns:a16="http://schemas.microsoft.com/office/drawing/2014/main" id="{7B09890C-EA98-4D64-B710-976FDEB06ED8}"/>
                </a:ext>
              </a:extLst>
            </p:cNvPr>
            <p:cNvSpPr/>
            <p:nvPr/>
          </p:nvSpPr>
          <p:spPr>
            <a:xfrm>
              <a:off x="1910148" y="7514553"/>
              <a:ext cx="106796" cy="1067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楕円 498">
              <a:extLst>
                <a:ext uri="{FF2B5EF4-FFF2-40B4-BE49-F238E27FC236}">
                  <a16:creationId xmlns:a16="http://schemas.microsoft.com/office/drawing/2014/main" id="{79244FCC-DD9B-434B-96FE-04248B0A51B7}"/>
                </a:ext>
              </a:extLst>
            </p:cNvPr>
            <p:cNvSpPr/>
            <p:nvPr/>
          </p:nvSpPr>
          <p:spPr>
            <a:xfrm>
              <a:off x="2919798" y="7514553"/>
              <a:ext cx="106796" cy="1067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70F556B1-D82F-40F6-84D5-CE53BEC4667F}"/>
                </a:ext>
              </a:extLst>
            </p:cNvPr>
            <p:cNvGrpSpPr/>
            <p:nvPr/>
          </p:nvGrpSpPr>
          <p:grpSpPr>
            <a:xfrm>
              <a:off x="1615909" y="8415181"/>
              <a:ext cx="607588" cy="1498007"/>
              <a:chOff x="-1610473" y="8198996"/>
              <a:chExt cx="607588" cy="1498007"/>
            </a:xfrm>
          </p:grpSpPr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295C46E2-B75B-4029-9250-96700E66D78C}"/>
                  </a:ext>
                </a:extLst>
              </p:cNvPr>
              <p:cNvSpPr/>
              <p:nvPr/>
            </p:nvSpPr>
            <p:spPr>
              <a:xfrm rot="1345095">
                <a:off x="-1552472" y="8198996"/>
                <a:ext cx="549587" cy="483801"/>
              </a:xfrm>
              <a:custGeom>
                <a:avLst/>
                <a:gdLst>
                  <a:gd name="connsiteX0" fmla="*/ 428778 w 904869"/>
                  <a:gd name="connsiteY0" fmla="*/ 0 h 796556"/>
                  <a:gd name="connsiteX1" fmla="*/ 447191 w 904869"/>
                  <a:gd name="connsiteY1" fmla="*/ 0 h 796556"/>
                  <a:gd name="connsiteX2" fmla="*/ 516547 w 904869"/>
                  <a:gd name="connsiteY2" fmla="*/ 28728 h 796556"/>
                  <a:gd name="connsiteX3" fmla="*/ 536806 w 904869"/>
                  <a:gd name="connsiteY3" fmla="*/ 58777 h 796556"/>
                  <a:gd name="connsiteX4" fmla="*/ 557065 w 904869"/>
                  <a:gd name="connsiteY4" fmla="*/ 28728 h 796556"/>
                  <a:gd name="connsiteX5" fmla="*/ 626421 w 904869"/>
                  <a:gd name="connsiteY5" fmla="*/ 0 h 796556"/>
                  <a:gd name="connsiteX6" fmla="*/ 644834 w 904869"/>
                  <a:gd name="connsiteY6" fmla="*/ 0 h 796556"/>
                  <a:gd name="connsiteX7" fmla="*/ 735210 w 904869"/>
                  <a:gd name="connsiteY7" fmla="*/ 59906 h 796556"/>
                  <a:gd name="connsiteX8" fmla="*/ 738933 w 904869"/>
                  <a:gd name="connsiteY8" fmla="*/ 78348 h 796556"/>
                  <a:gd name="connsiteX9" fmla="*/ 752430 w 904869"/>
                  <a:gd name="connsiteY9" fmla="*/ 58330 h 796556"/>
                  <a:gd name="connsiteX10" fmla="*/ 815572 w 904869"/>
                  <a:gd name="connsiteY10" fmla="*/ 32175 h 796556"/>
                  <a:gd name="connsiteX11" fmla="*/ 904869 w 904869"/>
                  <a:gd name="connsiteY11" fmla="*/ 121472 h 796556"/>
                  <a:gd name="connsiteX12" fmla="*/ 904869 w 904869"/>
                  <a:gd name="connsiteY12" fmla="*/ 228343 h 796556"/>
                  <a:gd name="connsiteX13" fmla="*/ 904844 w 904869"/>
                  <a:gd name="connsiteY13" fmla="*/ 228343 h 796556"/>
                  <a:gd name="connsiteX14" fmla="*/ 904844 w 904869"/>
                  <a:gd name="connsiteY14" fmla="*/ 482593 h 796556"/>
                  <a:gd name="connsiteX15" fmla="*/ 590881 w 904869"/>
                  <a:gd name="connsiteY15" fmla="*/ 796556 h 796556"/>
                  <a:gd name="connsiteX16" fmla="*/ 444632 w 904869"/>
                  <a:gd name="connsiteY16" fmla="*/ 796556 h 796556"/>
                  <a:gd name="connsiteX17" fmla="*/ 222627 w 904869"/>
                  <a:gd name="connsiteY17" fmla="*/ 704599 h 796556"/>
                  <a:gd name="connsiteX18" fmla="*/ 185114 w 904869"/>
                  <a:gd name="connsiteY18" fmla="*/ 659133 h 796556"/>
                  <a:gd name="connsiteX19" fmla="*/ 32425 w 904869"/>
                  <a:gd name="connsiteY19" fmla="*/ 506444 h 796556"/>
                  <a:gd name="connsiteX20" fmla="*/ 32425 w 904869"/>
                  <a:gd name="connsiteY20" fmla="*/ 349879 h 796556"/>
                  <a:gd name="connsiteX21" fmla="*/ 130669 w 904869"/>
                  <a:gd name="connsiteY21" fmla="*/ 251635 h 796556"/>
                  <a:gd name="connsiteX22" fmla="*/ 130669 w 904869"/>
                  <a:gd name="connsiteY22" fmla="*/ 228343 h 796556"/>
                  <a:gd name="connsiteX23" fmla="*/ 130375 w 904869"/>
                  <a:gd name="connsiteY23" fmla="*/ 228343 h 796556"/>
                  <a:gd name="connsiteX24" fmla="*/ 130375 w 904869"/>
                  <a:gd name="connsiteY24" fmla="*/ 130259 h 796556"/>
                  <a:gd name="connsiteX25" fmla="*/ 228459 w 904869"/>
                  <a:gd name="connsiteY25" fmla="*/ 32175 h 796556"/>
                  <a:gd name="connsiteX26" fmla="*/ 246872 w 904869"/>
                  <a:gd name="connsiteY26" fmla="*/ 32175 h 796556"/>
                  <a:gd name="connsiteX27" fmla="*/ 316228 w 904869"/>
                  <a:gd name="connsiteY27" fmla="*/ 60904 h 796556"/>
                  <a:gd name="connsiteX28" fmla="*/ 333137 w 904869"/>
                  <a:gd name="connsiteY28" fmla="*/ 85983 h 796556"/>
                  <a:gd name="connsiteX29" fmla="*/ 338402 w 904869"/>
                  <a:gd name="connsiteY29" fmla="*/ 59906 h 796556"/>
                  <a:gd name="connsiteX30" fmla="*/ 428778 w 904869"/>
                  <a:gd name="connsiteY30" fmla="*/ 0 h 79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4869" h="796556">
                    <a:moveTo>
                      <a:pt x="428778" y="0"/>
                    </a:moveTo>
                    <a:lnTo>
                      <a:pt x="447191" y="0"/>
                    </a:lnTo>
                    <a:cubicBezTo>
                      <a:pt x="474276" y="0"/>
                      <a:pt x="498797" y="10978"/>
                      <a:pt x="516547" y="28728"/>
                    </a:cubicBezTo>
                    <a:lnTo>
                      <a:pt x="536806" y="58777"/>
                    </a:lnTo>
                    <a:lnTo>
                      <a:pt x="557065" y="28728"/>
                    </a:lnTo>
                    <a:cubicBezTo>
                      <a:pt x="574815" y="10978"/>
                      <a:pt x="599336" y="0"/>
                      <a:pt x="626421" y="0"/>
                    </a:cubicBezTo>
                    <a:lnTo>
                      <a:pt x="644834" y="0"/>
                    </a:lnTo>
                    <a:cubicBezTo>
                      <a:pt x="685462" y="0"/>
                      <a:pt x="720320" y="24701"/>
                      <a:pt x="735210" y="59906"/>
                    </a:cubicBezTo>
                    <a:lnTo>
                      <a:pt x="738933" y="78348"/>
                    </a:lnTo>
                    <a:lnTo>
                      <a:pt x="752430" y="58330"/>
                    </a:lnTo>
                    <a:cubicBezTo>
                      <a:pt x="768589" y="42170"/>
                      <a:pt x="790914" y="32175"/>
                      <a:pt x="815572" y="32175"/>
                    </a:cubicBezTo>
                    <a:cubicBezTo>
                      <a:pt x="864889" y="32175"/>
                      <a:pt x="904869" y="72155"/>
                      <a:pt x="904869" y="121472"/>
                    </a:cubicBezTo>
                    <a:lnTo>
                      <a:pt x="904869" y="228343"/>
                    </a:lnTo>
                    <a:lnTo>
                      <a:pt x="904844" y="228343"/>
                    </a:lnTo>
                    <a:lnTo>
                      <a:pt x="904844" y="482593"/>
                    </a:lnTo>
                    <a:cubicBezTo>
                      <a:pt x="904844" y="655990"/>
                      <a:pt x="764278" y="796556"/>
                      <a:pt x="590881" y="796556"/>
                    </a:cubicBezTo>
                    <a:lnTo>
                      <a:pt x="444632" y="796556"/>
                    </a:lnTo>
                    <a:cubicBezTo>
                      <a:pt x="357934" y="796556"/>
                      <a:pt x="279443" y="761415"/>
                      <a:pt x="222627" y="704599"/>
                    </a:cubicBezTo>
                    <a:lnTo>
                      <a:pt x="185114" y="659133"/>
                    </a:lnTo>
                    <a:lnTo>
                      <a:pt x="32425" y="506444"/>
                    </a:lnTo>
                    <a:cubicBezTo>
                      <a:pt x="-10809" y="463210"/>
                      <a:pt x="-10809" y="393113"/>
                      <a:pt x="32425" y="349879"/>
                    </a:cubicBezTo>
                    <a:lnTo>
                      <a:pt x="130669" y="251635"/>
                    </a:lnTo>
                    <a:lnTo>
                      <a:pt x="130669" y="228343"/>
                    </a:lnTo>
                    <a:lnTo>
                      <a:pt x="130375" y="228343"/>
                    </a:lnTo>
                    <a:lnTo>
                      <a:pt x="130375" y="130259"/>
                    </a:lnTo>
                    <a:cubicBezTo>
                      <a:pt x="130375" y="76089"/>
                      <a:pt x="174289" y="32175"/>
                      <a:pt x="228459" y="32175"/>
                    </a:cubicBezTo>
                    <a:lnTo>
                      <a:pt x="246872" y="32175"/>
                    </a:lnTo>
                    <a:cubicBezTo>
                      <a:pt x="273957" y="32175"/>
                      <a:pt x="298478" y="43154"/>
                      <a:pt x="316228" y="60904"/>
                    </a:cubicBezTo>
                    <a:lnTo>
                      <a:pt x="333137" y="85983"/>
                    </a:lnTo>
                    <a:lnTo>
                      <a:pt x="338402" y="59906"/>
                    </a:lnTo>
                    <a:cubicBezTo>
                      <a:pt x="353292" y="24701"/>
                      <a:pt x="388151" y="0"/>
                      <a:pt x="428778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四角形: 上の 2 つの角を丸める 504">
                <a:extLst>
                  <a:ext uri="{FF2B5EF4-FFF2-40B4-BE49-F238E27FC236}">
                    <a16:creationId xmlns:a16="http://schemas.microsoft.com/office/drawing/2014/main" id="{D3A0A5E5-04E8-41B4-BE42-A33500B42CAD}"/>
                  </a:ext>
                </a:extLst>
              </p:cNvPr>
              <p:cNvSpPr/>
              <p:nvPr/>
            </p:nvSpPr>
            <p:spPr>
              <a:xfrm rot="11792875">
                <a:off x="-1610473" y="8630325"/>
                <a:ext cx="325243" cy="10666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E45AE529-A7F1-44F1-9BB7-33939B551719}"/>
                </a:ext>
              </a:extLst>
            </p:cNvPr>
            <p:cNvGrpSpPr/>
            <p:nvPr/>
          </p:nvGrpSpPr>
          <p:grpSpPr>
            <a:xfrm flipH="1">
              <a:off x="2727341" y="8415181"/>
              <a:ext cx="607588" cy="1498007"/>
              <a:chOff x="-1610473" y="8198996"/>
              <a:chExt cx="607588" cy="1498007"/>
            </a:xfrm>
          </p:grpSpPr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4727179E-1258-4696-9F02-F48AD14F264D}"/>
                  </a:ext>
                </a:extLst>
              </p:cNvPr>
              <p:cNvSpPr/>
              <p:nvPr/>
            </p:nvSpPr>
            <p:spPr>
              <a:xfrm rot="1345095">
                <a:off x="-1552472" y="8198996"/>
                <a:ext cx="549587" cy="483801"/>
              </a:xfrm>
              <a:custGeom>
                <a:avLst/>
                <a:gdLst>
                  <a:gd name="connsiteX0" fmla="*/ 428778 w 904869"/>
                  <a:gd name="connsiteY0" fmla="*/ 0 h 796556"/>
                  <a:gd name="connsiteX1" fmla="*/ 447191 w 904869"/>
                  <a:gd name="connsiteY1" fmla="*/ 0 h 796556"/>
                  <a:gd name="connsiteX2" fmla="*/ 516547 w 904869"/>
                  <a:gd name="connsiteY2" fmla="*/ 28728 h 796556"/>
                  <a:gd name="connsiteX3" fmla="*/ 536806 w 904869"/>
                  <a:gd name="connsiteY3" fmla="*/ 58777 h 796556"/>
                  <a:gd name="connsiteX4" fmla="*/ 557065 w 904869"/>
                  <a:gd name="connsiteY4" fmla="*/ 28728 h 796556"/>
                  <a:gd name="connsiteX5" fmla="*/ 626421 w 904869"/>
                  <a:gd name="connsiteY5" fmla="*/ 0 h 796556"/>
                  <a:gd name="connsiteX6" fmla="*/ 644834 w 904869"/>
                  <a:gd name="connsiteY6" fmla="*/ 0 h 796556"/>
                  <a:gd name="connsiteX7" fmla="*/ 735210 w 904869"/>
                  <a:gd name="connsiteY7" fmla="*/ 59906 h 796556"/>
                  <a:gd name="connsiteX8" fmla="*/ 738933 w 904869"/>
                  <a:gd name="connsiteY8" fmla="*/ 78348 h 796556"/>
                  <a:gd name="connsiteX9" fmla="*/ 752430 w 904869"/>
                  <a:gd name="connsiteY9" fmla="*/ 58330 h 796556"/>
                  <a:gd name="connsiteX10" fmla="*/ 815572 w 904869"/>
                  <a:gd name="connsiteY10" fmla="*/ 32175 h 796556"/>
                  <a:gd name="connsiteX11" fmla="*/ 904869 w 904869"/>
                  <a:gd name="connsiteY11" fmla="*/ 121472 h 796556"/>
                  <a:gd name="connsiteX12" fmla="*/ 904869 w 904869"/>
                  <a:gd name="connsiteY12" fmla="*/ 228343 h 796556"/>
                  <a:gd name="connsiteX13" fmla="*/ 904844 w 904869"/>
                  <a:gd name="connsiteY13" fmla="*/ 228343 h 796556"/>
                  <a:gd name="connsiteX14" fmla="*/ 904844 w 904869"/>
                  <a:gd name="connsiteY14" fmla="*/ 482593 h 796556"/>
                  <a:gd name="connsiteX15" fmla="*/ 590881 w 904869"/>
                  <a:gd name="connsiteY15" fmla="*/ 796556 h 796556"/>
                  <a:gd name="connsiteX16" fmla="*/ 444632 w 904869"/>
                  <a:gd name="connsiteY16" fmla="*/ 796556 h 796556"/>
                  <a:gd name="connsiteX17" fmla="*/ 222627 w 904869"/>
                  <a:gd name="connsiteY17" fmla="*/ 704599 h 796556"/>
                  <a:gd name="connsiteX18" fmla="*/ 185114 w 904869"/>
                  <a:gd name="connsiteY18" fmla="*/ 659133 h 796556"/>
                  <a:gd name="connsiteX19" fmla="*/ 32425 w 904869"/>
                  <a:gd name="connsiteY19" fmla="*/ 506444 h 796556"/>
                  <a:gd name="connsiteX20" fmla="*/ 32425 w 904869"/>
                  <a:gd name="connsiteY20" fmla="*/ 349879 h 796556"/>
                  <a:gd name="connsiteX21" fmla="*/ 130669 w 904869"/>
                  <a:gd name="connsiteY21" fmla="*/ 251635 h 796556"/>
                  <a:gd name="connsiteX22" fmla="*/ 130669 w 904869"/>
                  <a:gd name="connsiteY22" fmla="*/ 228343 h 796556"/>
                  <a:gd name="connsiteX23" fmla="*/ 130375 w 904869"/>
                  <a:gd name="connsiteY23" fmla="*/ 228343 h 796556"/>
                  <a:gd name="connsiteX24" fmla="*/ 130375 w 904869"/>
                  <a:gd name="connsiteY24" fmla="*/ 130259 h 796556"/>
                  <a:gd name="connsiteX25" fmla="*/ 228459 w 904869"/>
                  <a:gd name="connsiteY25" fmla="*/ 32175 h 796556"/>
                  <a:gd name="connsiteX26" fmla="*/ 246872 w 904869"/>
                  <a:gd name="connsiteY26" fmla="*/ 32175 h 796556"/>
                  <a:gd name="connsiteX27" fmla="*/ 316228 w 904869"/>
                  <a:gd name="connsiteY27" fmla="*/ 60904 h 796556"/>
                  <a:gd name="connsiteX28" fmla="*/ 333137 w 904869"/>
                  <a:gd name="connsiteY28" fmla="*/ 85983 h 796556"/>
                  <a:gd name="connsiteX29" fmla="*/ 338402 w 904869"/>
                  <a:gd name="connsiteY29" fmla="*/ 59906 h 796556"/>
                  <a:gd name="connsiteX30" fmla="*/ 428778 w 904869"/>
                  <a:gd name="connsiteY30" fmla="*/ 0 h 796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4869" h="796556">
                    <a:moveTo>
                      <a:pt x="428778" y="0"/>
                    </a:moveTo>
                    <a:lnTo>
                      <a:pt x="447191" y="0"/>
                    </a:lnTo>
                    <a:cubicBezTo>
                      <a:pt x="474276" y="0"/>
                      <a:pt x="498797" y="10978"/>
                      <a:pt x="516547" y="28728"/>
                    </a:cubicBezTo>
                    <a:lnTo>
                      <a:pt x="536806" y="58777"/>
                    </a:lnTo>
                    <a:lnTo>
                      <a:pt x="557065" y="28728"/>
                    </a:lnTo>
                    <a:cubicBezTo>
                      <a:pt x="574815" y="10978"/>
                      <a:pt x="599336" y="0"/>
                      <a:pt x="626421" y="0"/>
                    </a:cubicBezTo>
                    <a:lnTo>
                      <a:pt x="644834" y="0"/>
                    </a:lnTo>
                    <a:cubicBezTo>
                      <a:pt x="685462" y="0"/>
                      <a:pt x="720320" y="24701"/>
                      <a:pt x="735210" y="59906"/>
                    </a:cubicBezTo>
                    <a:lnTo>
                      <a:pt x="738933" y="78348"/>
                    </a:lnTo>
                    <a:lnTo>
                      <a:pt x="752430" y="58330"/>
                    </a:lnTo>
                    <a:cubicBezTo>
                      <a:pt x="768589" y="42170"/>
                      <a:pt x="790914" y="32175"/>
                      <a:pt x="815572" y="32175"/>
                    </a:cubicBezTo>
                    <a:cubicBezTo>
                      <a:pt x="864889" y="32175"/>
                      <a:pt x="904869" y="72155"/>
                      <a:pt x="904869" y="121472"/>
                    </a:cubicBezTo>
                    <a:lnTo>
                      <a:pt x="904869" y="228343"/>
                    </a:lnTo>
                    <a:lnTo>
                      <a:pt x="904844" y="228343"/>
                    </a:lnTo>
                    <a:lnTo>
                      <a:pt x="904844" y="482593"/>
                    </a:lnTo>
                    <a:cubicBezTo>
                      <a:pt x="904844" y="655990"/>
                      <a:pt x="764278" y="796556"/>
                      <a:pt x="590881" y="796556"/>
                    </a:cubicBezTo>
                    <a:lnTo>
                      <a:pt x="444632" y="796556"/>
                    </a:lnTo>
                    <a:cubicBezTo>
                      <a:pt x="357934" y="796556"/>
                      <a:pt x="279443" y="761415"/>
                      <a:pt x="222627" y="704599"/>
                    </a:cubicBezTo>
                    <a:lnTo>
                      <a:pt x="185114" y="659133"/>
                    </a:lnTo>
                    <a:lnTo>
                      <a:pt x="32425" y="506444"/>
                    </a:lnTo>
                    <a:cubicBezTo>
                      <a:pt x="-10809" y="463210"/>
                      <a:pt x="-10809" y="393113"/>
                      <a:pt x="32425" y="349879"/>
                    </a:cubicBezTo>
                    <a:lnTo>
                      <a:pt x="130669" y="251635"/>
                    </a:lnTo>
                    <a:lnTo>
                      <a:pt x="130669" y="228343"/>
                    </a:lnTo>
                    <a:lnTo>
                      <a:pt x="130375" y="228343"/>
                    </a:lnTo>
                    <a:lnTo>
                      <a:pt x="130375" y="130259"/>
                    </a:lnTo>
                    <a:cubicBezTo>
                      <a:pt x="130375" y="76089"/>
                      <a:pt x="174289" y="32175"/>
                      <a:pt x="228459" y="32175"/>
                    </a:cubicBezTo>
                    <a:lnTo>
                      <a:pt x="246872" y="32175"/>
                    </a:lnTo>
                    <a:cubicBezTo>
                      <a:pt x="273957" y="32175"/>
                      <a:pt x="298478" y="43154"/>
                      <a:pt x="316228" y="60904"/>
                    </a:cubicBezTo>
                    <a:lnTo>
                      <a:pt x="333137" y="85983"/>
                    </a:lnTo>
                    <a:lnTo>
                      <a:pt x="338402" y="59906"/>
                    </a:lnTo>
                    <a:cubicBezTo>
                      <a:pt x="353292" y="24701"/>
                      <a:pt x="388151" y="0"/>
                      <a:pt x="428778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四角形: 上の 2 つの角を丸める 502">
                <a:extLst>
                  <a:ext uri="{FF2B5EF4-FFF2-40B4-BE49-F238E27FC236}">
                    <a16:creationId xmlns:a16="http://schemas.microsoft.com/office/drawing/2014/main" id="{488E9858-F022-4F77-A233-B2993AB4E702}"/>
                  </a:ext>
                </a:extLst>
              </p:cNvPr>
              <p:cNvSpPr/>
              <p:nvPr/>
            </p:nvSpPr>
            <p:spPr>
              <a:xfrm rot="11792875">
                <a:off x="-1610473" y="8630325"/>
                <a:ext cx="325243" cy="10666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pptxf32_アマビエ風の女の子キャラクターイラスト</dc:title>
  <dc:subject>pptxf32_アマビエ風の女の子キャラクターイラスト</dc:subject>
  <dc:creator>でじけろお</dc:creator>
  <cp:revision>1</cp:revision>
  <dcterms:created xsi:type="dcterms:W3CDTF">2018-05-20T00:31:01Z</dcterms:created>
  <dcterms:modified xsi:type="dcterms:W3CDTF">2020-11-14T16:34:29Z</dcterms:modified>
  <cp:version>1</cp:version>
</cp:coreProperties>
</file>